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9"/>
  </p:notesMasterIdLst>
  <p:sldIdLst>
    <p:sldId id="256" r:id="rId2"/>
    <p:sldId id="292" r:id="rId3"/>
    <p:sldId id="267" r:id="rId4"/>
    <p:sldId id="291" r:id="rId5"/>
    <p:sldId id="268" r:id="rId6"/>
    <p:sldId id="258" r:id="rId7"/>
    <p:sldId id="270" r:id="rId8"/>
    <p:sldId id="282" r:id="rId9"/>
    <p:sldId id="294" r:id="rId10"/>
    <p:sldId id="288" r:id="rId11"/>
    <p:sldId id="259" r:id="rId12"/>
    <p:sldId id="289" r:id="rId13"/>
    <p:sldId id="293" r:id="rId14"/>
    <p:sldId id="296" r:id="rId15"/>
    <p:sldId id="287" r:id="rId16"/>
    <p:sldId id="261" r:id="rId17"/>
    <p:sldId id="290" r:id="rId18"/>
    <p:sldId id="286" r:id="rId19"/>
    <p:sldId id="272" r:id="rId20"/>
    <p:sldId id="264" r:id="rId21"/>
    <p:sldId id="273" r:id="rId22"/>
    <p:sldId id="275" r:id="rId23"/>
    <p:sldId id="277" r:id="rId24"/>
    <p:sldId id="285" r:id="rId25"/>
    <p:sldId id="283" r:id="rId26"/>
    <p:sldId id="278" r:id="rId27"/>
    <p:sldId id="27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4971" autoAdjust="0"/>
  </p:normalViewPr>
  <p:slideViewPr>
    <p:cSldViewPr>
      <p:cViewPr varScale="1">
        <p:scale>
          <a:sx n="112" d="100"/>
          <a:sy n="112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550448-0550-4B57-B045-49A1425E19E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B62EBEAB-C405-4710-9B5A-DEB67FABA976}">
      <dgm:prSet/>
      <dgm:spPr>
        <a:solidFill>
          <a:srgbClr val="FF0000"/>
        </a:solidFill>
      </dgm:spPr>
      <dgm:t>
        <a:bodyPr/>
        <a:lstStyle/>
        <a:p>
          <a:r>
            <a:rPr lang="en-US" b="1" dirty="0"/>
            <a:t>7</a:t>
          </a:r>
          <a:r>
            <a:rPr lang="en-US" b="1" baseline="30000" dirty="0"/>
            <a:t>th</a:t>
          </a:r>
          <a:r>
            <a:rPr lang="en-US" b="1" dirty="0"/>
            <a:t> Grade: </a:t>
          </a:r>
        </a:p>
        <a:p>
          <a:r>
            <a:rPr lang="en-US" dirty="0"/>
            <a:t>WA State History</a:t>
          </a:r>
        </a:p>
      </dgm:t>
    </dgm:pt>
    <dgm:pt modelId="{36A77582-0D00-48E4-B477-77478855007F}" type="parTrans" cxnId="{33C54266-5FB1-445C-AB6F-A28D1C9F38DA}">
      <dgm:prSet/>
      <dgm:spPr/>
      <dgm:t>
        <a:bodyPr/>
        <a:lstStyle/>
        <a:p>
          <a:endParaRPr lang="en-US"/>
        </a:p>
      </dgm:t>
    </dgm:pt>
    <dgm:pt modelId="{010FC769-36B9-42F9-9BF6-92E19019B412}" type="sibTrans" cxnId="{33C54266-5FB1-445C-AB6F-A28D1C9F38DA}">
      <dgm:prSet/>
      <dgm:spPr/>
      <dgm:t>
        <a:bodyPr/>
        <a:lstStyle/>
        <a:p>
          <a:endParaRPr lang="en-US"/>
        </a:p>
      </dgm:t>
    </dgm:pt>
    <dgm:pt modelId="{E9169996-84E7-41BD-9436-C2DC0C91C38A}">
      <dgm:prSet/>
      <dgm:spPr>
        <a:solidFill>
          <a:srgbClr val="00B0F0"/>
        </a:solidFill>
      </dgm:spPr>
      <dgm:t>
        <a:bodyPr/>
        <a:lstStyle/>
        <a:p>
          <a:pPr rtl="0"/>
          <a:r>
            <a:rPr lang="en-US" b="1" dirty="0"/>
            <a:t>8</a:t>
          </a:r>
          <a:r>
            <a:rPr lang="en-US" b="1" baseline="30000" dirty="0"/>
            <a:t>th</a:t>
          </a:r>
          <a:r>
            <a:rPr lang="en-US" b="1" dirty="0"/>
            <a:t> Grade: </a:t>
          </a:r>
          <a:r>
            <a:rPr lang="en-US" dirty="0"/>
            <a:t>Algebra/Geometry,</a:t>
          </a:r>
          <a:r>
            <a:rPr lang="en-US" dirty="0">
              <a:latin typeface="Century Gothic" panose="020B0502020202020204"/>
            </a:rPr>
            <a:t>  </a:t>
          </a:r>
          <a:r>
            <a:rPr lang="en-US" dirty="0"/>
            <a:t>Pre-AP English 1, Spanish 1</a:t>
          </a:r>
          <a:r>
            <a:rPr lang="en-US" dirty="0">
              <a:latin typeface="Century Gothic" panose="020B0502020202020204"/>
            </a:rPr>
            <a:t>, </a:t>
          </a:r>
          <a:r>
            <a:rPr lang="en-US" dirty="0"/>
            <a:t>Coordinated Science, </a:t>
          </a:r>
          <a:r>
            <a:rPr lang="en-US" dirty="0">
              <a:latin typeface="Century Gothic" panose="020B0502020202020204"/>
            </a:rPr>
            <a:t>Exploring Graphic Arts, Digital Manufacturing,  Robotics Tech I and II </a:t>
          </a:r>
        </a:p>
      </dgm:t>
    </dgm:pt>
    <dgm:pt modelId="{0C46903B-3EE8-4738-B29B-B0B5E7363E53}" type="parTrans" cxnId="{993D37DA-A834-4FAD-B8C1-A9F43D8C0E8F}">
      <dgm:prSet/>
      <dgm:spPr/>
      <dgm:t>
        <a:bodyPr/>
        <a:lstStyle/>
        <a:p>
          <a:endParaRPr lang="en-US"/>
        </a:p>
      </dgm:t>
    </dgm:pt>
    <dgm:pt modelId="{8950BAC2-A6C7-4638-9883-993D2677D807}" type="sibTrans" cxnId="{993D37DA-A834-4FAD-B8C1-A9F43D8C0E8F}">
      <dgm:prSet/>
      <dgm:spPr/>
      <dgm:t>
        <a:bodyPr/>
        <a:lstStyle/>
        <a:p>
          <a:endParaRPr lang="en-US"/>
        </a:p>
      </dgm:t>
    </dgm:pt>
    <dgm:pt modelId="{C6F09407-A799-421C-BD7C-1650170DA6D4}">
      <dgm:prSet custT="1"/>
      <dgm:spPr/>
      <dgm:t>
        <a:bodyPr/>
        <a:lstStyle/>
        <a:p>
          <a:endParaRPr lang="en-US" sz="1600" dirty="0"/>
        </a:p>
        <a:p>
          <a:endParaRPr lang="en-US" sz="1600" dirty="0"/>
        </a:p>
        <a:p>
          <a:endParaRPr lang="en-US" sz="1600" dirty="0"/>
        </a:p>
        <a:p>
          <a:r>
            <a:rPr lang="en-US" sz="3100" b="1" dirty="0"/>
            <a:t>6</a:t>
          </a:r>
          <a:r>
            <a:rPr lang="en-US" sz="3100" b="1" baseline="30000" dirty="0"/>
            <a:t>th</a:t>
          </a:r>
          <a:r>
            <a:rPr lang="en-US" sz="3100" b="1" dirty="0"/>
            <a:t> Grade</a:t>
          </a:r>
        </a:p>
      </dgm:t>
    </dgm:pt>
    <dgm:pt modelId="{91897DBB-F722-47EC-ABEB-F4A9172F30E8}" type="parTrans" cxnId="{483FC85D-E58E-42EC-A999-AFA2C644E0DB}">
      <dgm:prSet/>
      <dgm:spPr/>
      <dgm:t>
        <a:bodyPr/>
        <a:lstStyle/>
        <a:p>
          <a:endParaRPr lang="en-US"/>
        </a:p>
      </dgm:t>
    </dgm:pt>
    <dgm:pt modelId="{080BFF59-606E-4928-B5BE-2D01F90252F9}" type="sibTrans" cxnId="{483FC85D-E58E-42EC-A999-AFA2C644E0DB}">
      <dgm:prSet/>
      <dgm:spPr/>
      <dgm:t>
        <a:bodyPr/>
        <a:lstStyle/>
        <a:p>
          <a:endParaRPr lang="en-US"/>
        </a:p>
      </dgm:t>
    </dgm:pt>
    <dgm:pt modelId="{4158DBD5-AE30-4597-8FBD-57DC68D34FFC}" type="pres">
      <dgm:prSet presAssocID="{32550448-0550-4B57-B045-49A1425E19E6}" presName="Name0" presStyleCnt="0">
        <dgm:presLayoutVars>
          <dgm:dir/>
          <dgm:animLvl val="lvl"/>
          <dgm:resizeHandles val="exact"/>
        </dgm:presLayoutVars>
      </dgm:prSet>
      <dgm:spPr/>
    </dgm:pt>
    <dgm:pt modelId="{DCF6F8D0-8E3F-435E-9FCA-AA4BFA773240}" type="pres">
      <dgm:prSet presAssocID="{C6F09407-A799-421C-BD7C-1650170DA6D4}" presName="Name8" presStyleCnt="0"/>
      <dgm:spPr/>
    </dgm:pt>
    <dgm:pt modelId="{6D2E6FCC-6285-435B-A45E-A3CB92FC1F5C}" type="pres">
      <dgm:prSet presAssocID="{C6F09407-A799-421C-BD7C-1650170DA6D4}" presName="level" presStyleLbl="node1" presStyleIdx="0" presStyleCnt="3">
        <dgm:presLayoutVars>
          <dgm:chMax val="1"/>
          <dgm:bulletEnabled val="1"/>
        </dgm:presLayoutVars>
      </dgm:prSet>
      <dgm:spPr/>
    </dgm:pt>
    <dgm:pt modelId="{C1E6E575-D567-4DA5-817E-9EE0870CACCE}" type="pres">
      <dgm:prSet presAssocID="{C6F09407-A799-421C-BD7C-1650170DA6D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B1BCF42-BC6E-40ED-93E4-27A65DF49288}" type="pres">
      <dgm:prSet presAssocID="{B62EBEAB-C405-4710-9B5A-DEB67FABA976}" presName="Name8" presStyleCnt="0"/>
      <dgm:spPr/>
    </dgm:pt>
    <dgm:pt modelId="{1F4167AB-D2EB-4662-90FC-154B5650B8E5}" type="pres">
      <dgm:prSet presAssocID="{B62EBEAB-C405-4710-9B5A-DEB67FABA976}" presName="level" presStyleLbl="node1" presStyleIdx="1" presStyleCnt="3" custScaleY="78048">
        <dgm:presLayoutVars>
          <dgm:chMax val="1"/>
          <dgm:bulletEnabled val="1"/>
        </dgm:presLayoutVars>
      </dgm:prSet>
      <dgm:spPr/>
    </dgm:pt>
    <dgm:pt modelId="{9701F25E-0BD9-4522-8C6C-5CB83F663DAC}" type="pres">
      <dgm:prSet presAssocID="{B62EBEAB-C405-4710-9B5A-DEB67FABA97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AAB7638-53A1-419C-9E40-870250394BD1}" type="pres">
      <dgm:prSet presAssocID="{E9169996-84E7-41BD-9436-C2DC0C91C38A}" presName="Name8" presStyleCnt="0"/>
      <dgm:spPr/>
    </dgm:pt>
    <dgm:pt modelId="{1ABDDCB8-4295-4B5A-9C36-026E8EC7B10F}" type="pres">
      <dgm:prSet presAssocID="{E9169996-84E7-41BD-9436-C2DC0C91C38A}" presName="level" presStyleLbl="node1" presStyleIdx="2" presStyleCnt="3">
        <dgm:presLayoutVars>
          <dgm:chMax val="1"/>
          <dgm:bulletEnabled val="1"/>
        </dgm:presLayoutVars>
      </dgm:prSet>
      <dgm:spPr/>
    </dgm:pt>
    <dgm:pt modelId="{41BA0B53-1CA1-49D7-A9C5-7993D20CE03D}" type="pres">
      <dgm:prSet presAssocID="{E9169996-84E7-41BD-9436-C2DC0C91C38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9295E02-02E2-4A75-A42D-94401F486D26}" type="presOf" srcId="{32550448-0550-4B57-B045-49A1425E19E6}" destId="{4158DBD5-AE30-4597-8FBD-57DC68D34FFC}" srcOrd="0" destOrd="0" presId="urn:microsoft.com/office/officeart/2005/8/layout/pyramid1"/>
    <dgm:cxn modelId="{A8D40A13-C779-4CA9-BF18-8FF66E99C399}" type="presOf" srcId="{B62EBEAB-C405-4710-9B5A-DEB67FABA976}" destId="{9701F25E-0BD9-4522-8C6C-5CB83F663DAC}" srcOrd="1" destOrd="0" presId="urn:microsoft.com/office/officeart/2005/8/layout/pyramid1"/>
    <dgm:cxn modelId="{483FC85D-E58E-42EC-A999-AFA2C644E0DB}" srcId="{32550448-0550-4B57-B045-49A1425E19E6}" destId="{C6F09407-A799-421C-BD7C-1650170DA6D4}" srcOrd="0" destOrd="0" parTransId="{91897DBB-F722-47EC-ABEB-F4A9172F30E8}" sibTransId="{080BFF59-606E-4928-B5BE-2D01F90252F9}"/>
    <dgm:cxn modelId="{33C54266-5FB1-445C-AB6F-A28D1C9F38DA}" srcId="{32550448-0550-4B57-B045-49A1425E19E6}" destId="{B62EBEAB-C405-4710-9B5A-DEB67FABA976}" srcOrd="1" destOrd="0" parTransId="{36A77582-0D00-48E4-B477-77478855007F}" sibTransId="{010FC769-36B9-42F9-9BF6-92E19019B412}"/>
    <dgm:cxn modelId="{32C4A74A-2147-449D-B368-A038A92F74B1}" type="presOf" srcId="{E9169996-84E7-41BD-9436-C2DC0C91C38A}" destId="{41BA0B53-1CA1-49D7-A9C5-7993D20CE03D}" srcOrd="1" destOrd="0" presId="urn:microsoft.com/office/officeart/2005/8/layout/pyramid1"/>
    <dgm:cxn modelId="{3C183354-7128-469F-B357-18F10F712C85}" type="presOf" srcId="{C6F09407-A799-421C-BD7C-1650170DA6D4}" destId="{C1E6E575-D567-4DA5-817E-9EE0870CACCE}" srcOrd="1" destOrd="0" presId="urn:microsoft.com/office/officeart/2005/8/layout/pyramid1"/>
    <dgm:cxn modelId="{6C809ED2-6F10-4B40-AA5C-B0FF394924AE}" type="presOf" srcId="{C6F09407-A799-421C-BD7C-1650170DA6D4}" destId="{6D2E6FCC-6285-435B-A45E-A3CB92FC1F5C}" srcOrd="0" destOrd="0" presId="urn:microsoft.com/office/officeart/2005/8/layout/pyramid1"/>
    <dgm:cxn modelId="{993D37DA-A834-4FAD-B8C1-A9F43D8C0E8F}" srcId="{32550448-0550-4B57-B045-49A1425E19E6}" destId="{E9169996-84E7-41BD-9436-C2DC0C91C38A}" srcOrd="2" destOrd="0" parTransId="{0C46903B-3EE8-4738-B29B-B0B5E7363E53}" sibTransId="{8950BAC2-A6C7-4638-9883-993D2677D807}"/>
    <dgm:cxn modelId="{9A926DF0-4F99-4056-BA08-7D8053D1E121}" type="presOf" srcId="{B62EBEAB-C405-4710-9B5A-DEB67FABA976}" destId="{1F4167AB-D2EB-4662-90FC-154B5650B8E5}" srcOrd="0" destOrd="0" presId="urn:microsoft.com/office/officeart/2005/8/layout/pyramid1"/>
    <dgm:cxn modelId="{00BD54F4-BA13-4981-8053-DDBAEE74181F}" type="presOf" srcId="{E9169996-84E7-41BD-9436-C2DC0C91C38A}" destId="{1ABDDCB8-4295-4B5A-9C36-026E8EC7B10F}" srcOrd="0" destOrd="0" presId="urn:microsoft.com/office/officeart/2005/8/layout/pyramid1"/>
    <dgm:cxn modelId="{950734B7-FAF2-4085-900D-356BD4DAFA0E}" type="presParOf" srcId="{4158DBD5-AE30-4597-8FBD-57DC68D34FFC}" destId="{DCF6F8D0-8E3F-435E-9FCA-AA4BFA773240}" srcOrd="0" destOrd="0" presId="urn:microsoft.com/office/officeart/2005/8/layout/pyramid1"/>
    <dgm:cxn modelId="{0E37EF69-CC7F-4935-A1E9-059E5A75E3C8}" type="presParOf" srcId="{DCF6F8D0-8E3F-435E-9FCA-AA4BFA773240}" destId="{6D2E6FCC-6285-435B-A45E-A3CB92FC1F5C}" srcOrd="0" destOrd="0" presId="urn:microsoft.com/office/officeart/2005/8/layout/pyramid1"/>
    <dgm:cxn modelId="{7FA86100-7185-4DBD-9F33-9701C04F0D1A}" type="presParOf" srcId="{DCF6F8D0-8E3F-435E-9FCA-AA4BFA773240}" destId="{C1E6E575-D567-4DA5-817E-9EE0870CACCE}" srcOrd="1" destOrd="0" presId="urn:microsoft.com/office/officeart/2005/8/layout/pyramid1"/>
    <dgm:cxn modelId="{C2F04620-2B77-4152-B7DD-F9FB464550C7}" type="presParOf" srcId="{4158DBD5-AE30-4597-8FBD-57DC68D34FFC}" destId="{5B1BCF42-BC6E-40ED-93E4-27A65DF49288}" srcOrd="1" destOrd="0" presId="urn:microsoft.com/office/officeart/2005/8/layout/pyramid1"/>
    <dgm:cxn modelId="{F7CC9168-0E42-416B-9332-B39374454421}" type="presParOf" srcId="{5B1BCF42-BC6E-40ED-93E4-27A65DF49288}" destId="{1F4167AB-D2EB-4662-90FC-154B5650B8E5}" srcOrd="0" destOrd="0" presId="urn:microsoft.com/office/officeart/2005/8/layout/pyramid1"/>
    <dgm:cxn modelId="{5FC610BB-B20F-4184-A554-1EA5CE2DFD2D}" type="presParOf" srcId="{5B1BCF42-BC6E-40ED-93E4-27A65DF49288}" destId="{9701F25E-0BD9-4522-8C6C-5CB83F663DAC}" srcOrd="1" destOrd="0" presId="urn:microsoft.com/office/officeart/2005/8/layout/pyramid1"/>
    <dgm:cxn modelId="{4E399038-2CD4-43CF-9057-7345C9DA2476}" type="presParOf" srcId="{4158DBD5-AE30-4597-8FBD-57DC68D34FFC}" destId="{EAAB7638-53A1-419C-9E40-870250394BD1}" srcOrd="2" destOrd="0" presId="urn:microsoft.com/office/officeart/2005/8/layout/pyramid1"/>
    <dgm:cxn modelId="{74A32D93-3785-406B-918B-2F8668D77BA1}" type="presParOf" srcId="{EAAB7638-53A1-419C-9E40-870250394BD1}" destId="{1ABDDCB8-4295-4B5A-9C36-026E8EC7B10F}" srcOrd="0" destOrd="0" presId="urn:microsoft.com/office/officeart/2005/8/layout/pyramid1"/>
    <dgm:cxn modelId="{BC90C3F3-591F-4ED4-80CB-9ECBCFA4C3F6}" type="presParOf" srcId="{EAAB7638-53A1-419C-9E40-870250394BD1}" destId="{41BA0B53-1CA1-49D7-A9C5-7993D20CE03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E6FCC-6285-435B-A45E-A3CB92FC1F5C}">
      <dsp:nvSpPr>
        <dsp:cNvPr id="0" name=""/>
        <dsp:cNvSpPr/>
      </dsp:nvSpPr>
      <dsp:spPr>
        <a:xfrm>
          <a:off x="2312409" y="0"/>
          <a:ext cx="2597512" cy="1900153"/>
        </a:xfrm>
        <a:prstGeom prst="trapezoid">
          <a:avLst>
            <a:gd name="adj" fmla="val 683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6</a:t>
          </a:r>
          <a:r>
            <a:rPr lang="en-US" sz="3100" b="1" kern="1200" baseline="30000" dirty="0"/>
            <a:t>th</a:t>
          </a:r>
          <a:r>
            <a:rPr lang="en-US" sz="3100" b="1" kern="1200" dirty="0"/>
            <a:t> Grade</a:t>
          </a:r>
        </a:p>
      </dsp:txBody>
      <dsp:txXfrm>
        <a:off x="2312409" y="0"/>
        <a:ext cx="2597512" cy="1900153"/>
      </dsp:txXfrm>
    </dsp:sp>
    <dsp:sp modelId="{1F4167AB-D2EB-4662-90FC-154B5650B8E5}">
      <dsp:nvSpPr>
        <dsp:cNvPr id="0" name=""/>
        <dsp:cNvSpPr/>
      </dsp:nvSpPr>
      <dsp:spPr>
        <a:xfrm>
          <a:off x="1298756" y="1900153"/>
          <a:ext cx="4624818" cy="1483031"/>
        </a:xfrm>
        <a:prstGeom prst="trapezoid">
          <a:avLst>
            <a:gd name="adj" fmla="val 68350"/>
          </a:avLst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7</a:t>
          </a:r>
          <a:r>
            <a:rPr lang="en-US" sz="2100" b="1" kern="1200" baseline="30000" dirty="0"/>
            <a:t>th</a:t>
          </a:r>
          <a:r>
            <a:rPr lang="en-US" sz="2100" b="1" kern="1200" dirty="0"/>
            <a:t> Grade: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WA State History</a:t>
          </a:r>
        </a:p>
      </dsp:txBody>
      <dsp:txXfrm>
        <a:off x="2108099" y="1900153"/>
        <a:ext cx="3006132" cy="1483031"/>
      </dsp:txXfrm>
    </dsp:sp>
    <dsp:sp modelId="{1ABDDCB8-4295-4B5A-9C36-026E8EC7B10F}">
      <dsp:nvSpPr>
        <dsp:cNvPr id="0" name=""/>
        <dsp:cNvSpPr/>
      </dsp:nvSpPr>
      <dsp:spPr>
        <a:xfrm>
          <a:off x="0" y="3383185"/>
          <a:ext cx="7222331" cy="1900153"/>
        </a:xfrm>
        <a:prstGeom prst="trapezoid">
          <a:avLst>
            <a:gd name="adj" fmla="val 68350"/>
          </a:avLst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8</a:t>
          </a:r>
          <a:r>
            <a:rPr lang="en-US" sz="2100" b="1" kern="1200" baseline="30000" dirty="0"/>
            <a:t>th</a:t>
          </a:r>
          <a:r>
            <a:rPr lang="en-US" sz="2100" b="1" kern="1200" dirty="0"/>
            <a:t> Grade: </a:t>
          </a:r>
          <a:r>
            <a:rPr lang="en-US" sz="2100" kern="1200" dirty="0"/>
            <a:t>Algebra/Geometry,</a:t>
          </a:r>
          <a:r>
            <a:rPr lang="en-US" sz="2100" kern="1200" dirty="0">
              <a:latin typeface="Century Gothic" panose="020B0502020202020204"/>
            </a:rPr>
            <a:t>  </a:t>
          </a:r>
          <a:r>
            <a:rPr lang="en-US" sz="2100" kern="1200" dirty="0"/>
            <a:t>Pre-AP English 1, Spanish 1</a:t>
          </a:r>
          <a:r>
            <a:rPr lang="en-US" sz="2100" kern="1200" dirty="0">
              <a:latin typeface="Century Gothic" panose="020B0502020202020204"/>
            </a:rPr>
            <a:t>, </a:t>
          </a:r>
          <a:r>
            <a:rPr lang="en-US" sz="2100" kern="1200" dirty="0"/>
            <a:t>Coordinated Science, </a:t>
          </a:r>
          <a:r>
            <a:rPr lang="en-US" sz="2100" kern="1200" dirty="0">
              <a:latin typeface="Century Gothic" panose="020B0502020202020204"/>
            </a:rPr>
            <a:t>Exploring Graphic Arts, Digital Manufacturing,  Robotics Tech I and II </a:t>
          </a:r>
        </a:p>
      </dsp:txBody>
      <dsp:txXfrm>
        <a:off x="1263907" y="3383185"/>
        <a:ext cx="4694515" cy="1900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B7BFA-D723-4514-960E-E7C6EE9037F5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F40D9-428A-479B-A2D8-9D3D1CC6A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4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F40D9-428A-479B-A2D8-9D3D1CC6A3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58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F40D9-428A-479B-A2D8-9D3D1CC6A3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59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F40D9-428A-479B-A2D8-9D3D1CC6A3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01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F40D9-428A-479B-A2D8-9D3D1CC6A3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3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F40D9-428A-479B-A2D8-9D3D1CC6A3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05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F40D9-428A-479B-A2D8-9D3D1CC6A3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13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F40D9-428A-479B-A2D8-9D3D1CC6A3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28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B19A-DD60-444D-ACCD-97B1D4779E84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14BD-1787-4F57-AB47-F657716F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14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B19A-DD60-444D-ACCD-97B1D4779E84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14BD-1787-4F57-AB47-F657716F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7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B19A-DD60-444D-ACCD-97B1D4779E84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14BD-1787-4F57-AB47-F657716F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38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B19A-DD60-444D-ACCD-97B1D4779E84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14BD-1787-4F57-AB47-F657716FD26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6610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B19A-DD60-444D-ACCD-97B1D4779E84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14BD-1787-4F57-AB47-F657716F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70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B19A-DD60-444D-ACCD-97B1D4779E84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14BD-1787-4F57-AB47-F657716F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47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B19A-DD60-444D-ACCD-97B1D4779E84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14BD-1787-4F57-AB47-F657716F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57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B19A-DD60-444D-ACCD-97B1D4779E84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14BD-1787-4F57-AB47-F657716F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07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B19A-DD60-444D-ACCD-97B1D4779E84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14BD-1787-4F57-AB47-F657716F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0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B19A-DD60-444D-ACCD-97B1D4779E84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14BD-1787-4F57-AB47-F657716F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2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B19A-DD60-444D-ACCD-97B1D4779E84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14BD-1787-4F57-AB47-F657716F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3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B19A-DD60-444D-ACCD-97B1D4779E84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14BD-1787-4F57-AB47-F657716F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60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B19A-DD60-444D-ACCD-97B1D4779E84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14BD-1787-4F57-AB47-F657716F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6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B19A-DD60-444D-ACCD-97B1D4779E84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14BD-1787-4F57-AB47-F657716F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B19A-DD60-444D-ACCD-97B1D4779E84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14BD-1787-4F57-AB47-F657716F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78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B19A-DD60-444D-ACCD-97B1D4779E84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14BD-1787-4F57-AB47-F657716F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9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B19A-DD60-444D-ACCD-97B1D4779E84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14BD-1787-4F57-AB47-F657716F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35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F43B19A-DD60-444D-ACCD-97B1D4779E84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B14BD-1787-4F57-AB47-F657716F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716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burdick@everettsd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sburdick@everettsd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762000"/>
            <a:ext cx="8915400" cy="2819400"/>
          </a:xfrm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en-US" sz="6000" i="1" dirty="0"/>
              <a:t>Are you ready to …..</a:t>
            </a:r>
            <a:br>
              <a:rPr lang="en-US" sz="2000" i="1" dirty="0"/>
            </a:br>
            <a:br>
              <a:rPr lang="en-US" sz="2000" i="1" dirty="0"/>
            </a:br>
            <a:r>
              <a:rPr lang="en-US" sz="6000" i="1" dirty="0"/>
              <a:t>finish Middle School?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3810000"/>
            <a:ext cx="7117180" cy="86142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8</a:t>
            </a:r>
            <a:r>
              <a:rPr lang="en-US" sz="3200" baseline="30000" dirty="0">
                <a:solidFill>
                  <a:srgbClr val="FFFF00"/>
                </a:solidFill>
              </a:rPr>
              <a:t>th</a:t>
            </a:r>
            <a:r>
              <a:rPr lang="en-US" sz="3200" dirty="0">
                <a:solidFill>
                  <a:srgbClr val="FFFF00"/>
                </a:solidFill>
              </a:rPr>
              <a:t> Grade Registration</a:t>
            </a:r>
          </a:p>
        </p:txBody>
      </p:sp>
    </p:spTree>
    <p:extLst>
      <p:ext uri="{BB962C8B-B14F-4D97-AF65-F5344CB8AC3E}">
        <p14:creationId xmlns:p14="http://schemas.microsoft.com/office/powerpoint/2010/main" val="364621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94"/>
    </mc:Choice>
    <mc:Fallback xmlns="">
      <p:transition spd="slow" advTm="35294"/>
    </mc:Fallback>
  </mc:AlternateContent>
  <p:extLst>
    <p:ext uri="{3A86A75C-4F4B-4683-9AE1-C65F6400EC91}">
      <p14:laserTraceLst xmlns:p14="http://schemas.microsoft.com/office/powerpoint/2010/main">
        <p14:tracePtLst>
          <p14:tracePt t="5541" x="4806950" y="6419850"/>
          <p14:tracePt t="5812" x="2173288" y="6757988"/>
          <p14:tracePt t="5821" x="2028825" y="6657975"/>
          <p14:tracePt t="5828" x="1843088" y="6543675"/>
          <p14:tracePt t="5836" x="1714500" y="6415088"/>
          <p14:tracePt t="5843" x="1571625" y="6286500"/>
          <p14:tracePt t="5851" x="1457325" y="6157913"/>
          <p14:tracePt t="5859" x="1257300" y="6015038"/>
          <p14:tracePt t="5866" x="1028700" y="5872163"/>
          <p14:tracePt t="5875" x="828675" y="5715000"/>
          <p14:tracePt t="5883" x="671513" y="5629275"/>
          <p14:tracePt t="5891" x="542925" y="5529263"/>
          <p14:tracePt t="5900" x="428625" y="5429250"/>
          <p14:tracePt t="5905" x="342900" y="5329238"/>
          <p14:tracePt t="5913" x="271463" y="5243513"/>
          <p14:tracePt t="5923" x="214313" y="5172075"/>
          <p14:tracePt t="5929" x="157163" y="5086350"/>
          <p14:tracePt t="5937" x="85725" y="5000625"/>
          <p14:tracePt t="5945" x="0" y="4900613"/>
        </p14:tracePtLst>
      </p14:laserTrace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990600"/>
          </a:xfrm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en-US" sz="5400" i="1" u="sng" dirty="0"/>
              <a:t>Visual and Performing </a:t>
            </a:r>
            <a:r>
              <a:rPr lang="en-US" sz="5400" i="1" u="sng"/>
              <a:t>Arts  Requirement</a:t>
            </a:r>
            <a:br>
              <a:rPr lang="en-US" sz="5400" i="1" u="sng" dirty="0"/>
            </a:br>
            <a:endParaRPr lang="en-US" sz="5400" i="1" u="sng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FEC42-CC2C-1FC1-989E-0CCFA790E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418" y="2052918"/>
            <a:ext cx="11573435" cy="419548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00"/>
                </a:solidFill>
              </a:rPr>
              <a:t>All students must take at least one semester of a Visual OR Performing Arts class.</a:t>
            </a:r>
            <a:endParaRPr lang="en-US" dirty="0"/>
          </a:p>
          <a:p>
            <a:pPr marL="0" indent="0">
              <a:buNone/>
            </a:pPr>
            <a:r>
              <a:rPr lang="en-US" sz="2400" dirty="0"/>
              <a:t>Classes that meet the state requirement:</a:t>
            </a:r>
          </a:p>
          <a:p>
            <a:pPr>
              <a:buFont typeface="Wingdings" charset="2"/>
              <a:buChar char="q"/>
            </a:pPr>
            <a:r>
              <a:rPr lang="en-US" sz="2400" dirty="0"/>
              <a:t>Band</a:t>
            </a:r>
          </a:p>
          <a:p>
            <a:pPr>
              <a:buClr>
                <a:srgbClr val="8AD0D6"/>
              </a:buClr>
              <a:buFont typeface="Wingdings" charset="2"/>
              <a:buChar char="q"/>
            </a:pPr>
            <a:r>
              <a:rPr lang="en-US" sz="2400" dirty="0"/>
              <a:t>Choir</a:t>
            </a:r>
          </a:p>
          <a:p>
            <a:pPr>
              <a:buClr>
                <a:srgbClr val="8AD0D6"/>
              </a:buClr>
              <a:buFont typeface="Wingdings" charset="2"/>
              <a:buChar char="q"/>
            </a:pPr>
            <a:r>
              <a:rPr lang="en-US" sz="2400" dirty="0"/>
              <a:t>Orchestra</a:t>
            </a:r>
          </a:p>
          <a:p>
            <a:pPr>
              <a:buClr>
                <a:srgbClr val="8AD0D6"/>
              </a:buClr>
              <a:buFont typeface="Wingdings" charset="2"/>
              <a:buChar char="q"/>
            </a:pPr>
            <a:r>
              <a:rPr lang="en-US" sz="2400" dirty="0"/>
              <a:t>Art</a:t>
            </a:r>
          </a:p>
          <a:p>
            <a:pPr>
              <a:buClr>
                <a:srgbClr val="8AD0D6"/>
              </a:buClr>
              <a:buFont typeface="Wingdings" charset="2"/>
              <a:buChar char="q"/>
            </a:pPr>
            <a:r>
              <a:rPr lang="en-US" sz="2400" dirty="0"/>
              <a:t>Exploring Graphic Arts (CTE and Art credit)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FF00"/>
                </a:solidFill>
              </a:rPr>
              <a:t>Spanish, AVID and STEM/CTE classes do </a:t>
            </a:r>
            <a:r>
              <a:rPr lang="en-US" sz="2400" b="1" dirty="0">
                <a:solidFill>
                  <a:srgbClr val="FFFF00"/>
                </a:solidFill>
              </a:rPr>
              <a:t>NOT</a:t>
            </a:r>
            <a:r>
              <a:rPr lang="en-US" sz="2400" dirty="0">
                <a:solidFill>
                  <a:srgbClr val="FFFF00"/>
                </a:solidFill>
              </a:rPr>
              <a:t> meet the state requirement for visual and performing arts.</a:t>
            </a:r>
          </a:p>
        </p:txBody>
      </p:sp>
    </p:spTree>
    <p:extLst>
      <p:ext uri="{BB962C8B-B14F-4D97-AF65-F5344CB8AC3E}">
        <p14:creationId xmlns:p14="http://schemas.microsoft.com/office/powerpoint/2010/main" val="134449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49"/>
    </mc:Choice>
    <mc:Fallback xmlns="">
      <p:transition spd="slow" advTm="5474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990600"/>
          </a:xfrm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en-US" sz="5400" i="1" u="sng" dirty="0"/>
              <a:t>Visual and Performing Arts Elective Choices </a:t>
            </a:r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381000" y="1712494"/>
            <a:ext cx="11582400" cy="5145506"/>
          </a:xfrm>
        </p:spPr>
        <p:txBody>
          <a:bodyPr vert="horz" lIns="0" tIns="0" rIns="0" bIns="0" rtlCol="0" anchor="t" anchorCtr="0"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b="1" dirty="0"/>
              <a:t> </a:t>
            </a:r>
            <a:r>
              <a:rPr lang="en-US" sz="3200" b="1" dirty="0">
                <a:solidFill>
                  <a:srgbClr val="FFFFFF"/>
                </a:solidFill>
              </a:rPr>
              <a:t>     </a:t>
            </a:r>
            <a:r>
              <a:rPr lang="en-US" sz="3000" dirty="0">
                <a:solidFill>
                  <a:srgbClr val="FFFF00"/>
                </a:solidFill>
              </a:rPr>
              <a:t>Year-Long Options:</a:t>
            </a:r>
            <a:endParaRPr lang="en-US" sz="3200" dirty="0"/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3200" dirty="0"/>
              <a:t>Band I, Band II or Band III </a:t>
            </a:r>
            <a:endParaRPr lang="en-US" sz="2400" dirty="0"/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8AD0D6"/>
              </a:buClr>
              <a:buFont typeface="Wingdings" panose="05000000000000000000" pitchFamily="2" charset="2"/>
              <a:buChar char="q"/>
            </a:pPr>
            <a:r>
              <a:rPr lang="en-US" sz="3200" dirty="0"/>
              <a:t>Prelude, Intermezzo and Chamber Orchestra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1E5155">
                  <a:lumMod val="40000"/>
                  <a:lumOff val="60000"/>
                </a:srgbClr>
              </a:buClr>
              <a:buFont typeface="Wingdings" panose="05000000000000000000" pitchFamily="2" charset="2"/>
              <a:buChar char="q"/>
            </a:pPr>
            <a:r>
              <a:rPr lang="en-US" sz="3200" dirty="0"/>
              <a:t>Choir III (8</a:t>
            </a:r>
            <a:r>
              <a:rPr lang="en-US" sz="3200" baseline="30000" dirty="0"/>
              <a:t>th</a:t>
            </a:r>
            <a:r>
              <a:rPr lang="en-US" sz="3200" dirty="0"/>
              <a:t> Grade Choir)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Clr>
                <a:srgbClr val="8AD0D6"/>
              </a:buClr>
              <a:buNone/>
            </a:pPr>
            <a:r>
              <a:rPr lang="en-US" sz="2800" dirty="0">
                <a:solidFill>
                  <a:srgbClr val="FFFF00"/>
                </a:solidFill>
              </a:rPr>
              <a:t>     </a:t>
            </a:r>
            <a:r>
              <a:rPr lang="en-US" sz="3000" dirty="0">
                <a:solidFill>
                  <a:srgbClr val="FFFF00"/>
                </a:solidFill>
              </a:rPr>
              <a:t>Semester Options: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charset="2"/>
              <a:buChar char="q"/>
            </a:pPr>
            <a:r>
              <a:rPr lang="en-US" sz="3200" dirty="0"/>
              <a:t>Art 8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charset="2"/>
              <a:buChar char="q"/>
            </a:pPr>
            <a:r>
              <a:rPr lang="en-US" sz="3200" dirty="0"/>
              <a:t>Yearbook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charset="2"/>
              <a:buChar char="q"/>
            </a:pPr>
            <a:r>
              <a:rPr lang="en-US" sz="3200" dirty="0"/>
              <a:t>Exploring Graphic Arts</a:t>
            </a:r>
          </a:p>
          <a:p>
            <a:pPr marL="0" indent="0" algn="ctr">
              <a:lnSpc>
                <a:spcPct val="110000"/>
              </a:lnSpc>
              <a:spcBef>
                <a:spcPts val="1200"/>
              </a:spcBef>
              <a:buClr>
                <a:srgbClr val="8AD0D6"/>
              </a:buClr>
              <a:buNone/>
            </a:pPr>
            <a:r>
              <a:rPr lang="en-US" sz="3200" dirty="0">
                <a:solidFill>
                  <a:srgbClr val="FFFFFF"/>
                </a:solidFill>
              </a:rPr>
              <a:t>See course catalog for class descriptions. 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Clr>
                <a:srgbClr val="1E5155">
                  <a:lumMod val="40000"/>
                  <a:lumOff val="60000"/>
                </a:srgbClr>
              </a:buClr>
              <a:buNone/>
            </a:pPr>
            <a:endParaRPr lang="en-US" sz="3200" dirty="0">
              <a:solidFill>
                <a:srgbClr val="FFFF00"/>
              </a:solidFill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8AD0D6"/>
              </a:buClr>
              <a:buFont typeface="Wingdings" panose="05000000000000000000" pitchFamily="2" charset="2"/>
              <a:buChar char="q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4039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38"/>
    </mc:Choice>
    <mc:Fallback xmlns="">
      <p:transition spd="slow" advTm="3183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990600"/>
          </a:xfrm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en-US" sz="5400" i="1" u="sng" dirty="0"/>
              <a:t>Elective Choices </a:t>
            </a:r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381000" y="990600"/>
            <a:ext cx="11582400" cy="5867400"/>
          </a:xfrm>
        </p:spPr>
        <p:txBody>
          <a:bodyPr vert="horz" lIns="0" tIns="0" rIns="0" bIns="0" rtlCol="0" anchor="t" anchorCtr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FFFFFF"/>
                </a:solidFill>
              </a:rPr>
              <a:t>      </a:t>
            </a:r>
            <a:r>
              <a:rPr lang="en-US" sz="3200" dirty="0">
                <a:solidFill>
                  <a:srgbClr val="FFFF00"/>
                </a:solidFill>
              </a:rPr>
              <a:t>STEM/CTE Elective options – classes are one semester</a:t>
            </a:r>
            <a:endParaRPr lang="en-US" sz="3200" dirty="0"/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8AD0D6"/>
              </a:buClr>
              <a:buFont typeface="Wingdings" panose="05000000000000000000" pitchFamily="2" charset="2"/>
              <a:buChar char="q"/>
            </a:pPr>
            <a:r>
              <a:rPr lang="en-US" sz="3000" dirty="0"/>
              <a:t>Integrated Technology I and II 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8AD0D6"/>
              </a:buClr>
              <a:buFont typeface="Wingdings" panose="05000000000000000000" pitchFamily="2" charset="2"/>
              <a:buChar char="q"/>
            </a:pPr>
            <a:r>
              <a:rPr lang="en-US" sz="3000" dirty="0"/>
              <a:t>Robotics Tech I and II (.5 HS credit each semester)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8AD0D6"/>
              </a:buClr>
              <a:buFont typeface="Wingdings" panose="05000000000000000000" pitchFamily="2" charset="2"/>
              <a:buChar char="q"/>
            </a:pPr>
            <a:r>
              <a:rPr lang="en-US" sz="3000" dirty="0"/>
              <a:t>Digital Manufacturing (.5 HS credit)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8AD0D6"/>
              </a:buClr>
              <a:buFont typeface="Wingdings" panose="05000000000000000000" pitchFamily="2" charset="2"/>
              <a:buChar char="q"/>
            </a:pPr>
            <a:r>
              <a:rPr lang="en-US" sz="3000" dirty="0"/>
              <a:t>Exploring Graphic Arts (.5 HS credit) - </a:t>
            </a:r>
            <a:r>
              <a:rPr lang="en-US" dirty="0"/>
              <a:t>also meets art requirement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Clr>
                <a:srgbClr val="8AD0D6"/>
              </a:buClr>
              <a:buNone/>
            </a:pPr>
            <a:r>
              <a:rPr lang="en-US" sz="3000" dirty="0">
                <a:solidFill>
                  <a:srgbClr val="FFFF00"/>
                </a:solidFill>
              </a:rPr>
              <a:t>     </a:t>
            </a:r>
            <a:r>
              <a:rPr lang="en-US" sz="2400" dirty="0">
                <a:ea typeface="+mj-lt"/>
                <a:cs typeface="+mj-lt"/>
              </a:rPr>
              <a:t>See course catalog for class descriptions.</a:t>
            </a:r>
            <a:endParaRPr lang="en-US" dirty="0"/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484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30"/>
    </mc:Choice>
    <mc:Fallback xmlns="">
      <p:transition spd="slow" advTm="3623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4B9AF-C063-36DB-888F-750D1E16B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Additional Electives:</a:t>
            </a:r>
            <a:br>
              <a:rPr lang="en-US" sz="4400" dirty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22F98A-2183-CA6A-42CF-AF3F5A7C52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Yearlong (2 semesters)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1CC3E-D614-57B9-3EE1-D50D1595ED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Spanish 1 (1.0 HS credit)</a:t>
            </a:r>
          </a:p>
          <a:p>
            <a:r>
              <a:rPr lang="en-US" sz="2800" dirty="0"/>
              <a:t>AVID 8</a:t>
            </a:r>
          </a:p>
          <a:p>
            <a:pPr lvl="1"/>
            <a:r>
              <a:rPr lang="en-US" dirty="0"/>
              <a:t>See Ms. Dunsire about AVID. Option not available for selection in HAC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EA8D2B-0395-397B-52B1-2ECA04F638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869DB5-32F0-8EB8-8BC1-E8D5A86011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784905" cy="37417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89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378"/>
    </mc:Choice>
    <mc:Fallback xmlns="">
      <p:transition spd="slow" advTm="8237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1219199"/>
          </a:xfrm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en-US" sz="5400" dirty="0"/>
              <a:t> Spanish 1 </a:t>
            </a:r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533400" y="838200"/>
            <a:ext cx="11201400" cy="5943600"/>
          </a:xfrm>
        </p:spPr>
        <p:txBody>
          <a:bodyPr vert="horz" lIns="0" tIns="0" rIns="0" bIns="0" rtlCol="0" anchor="t" anchorCtr="0">
            <a:no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3200" dirty="0"/>
              <a:t> </a:t>
            </a:r>
            <a:r>
              <a:rPr lang="en-US" sz="3200" u="sng" dirty="0">
                <a:solidFill>
                  <a:srgbClr val="FFFF00"/>
                </a:solidFill>
              </a:rPr>
              <a:t>High School  World Language Credit Course</a:t>
            </a:r>
          </a:p>
          <a:p>
            <a:pPr>
              <a:spcBef>
                <a:spcPts val="0"/>
              </a:spcBef>
            </a:pPr>
            <a:r>
              <a:rPr lang="en-US" sz="3000" b="1" dirty="0"/>
              <a:t>2 years </a:t>
            </a:r>
            <a:r>
              <a:rPr lang="en-US" sz="3000" dirty="0"/>
              <a:t>required for HS graduation and minimum college entrance requirement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3000" dirty="0"/>
              <a:t>Completion of 3+ years in HS meets college </a:t>
            </a:r>
            <a:r>
              <a:rPr lang="en-US" sz="3000" b="1" u="sng" dirty="0"/>
              <a:t>entrance and exit requirements (for some colleges/programs)</a:t>
            </a:r>
          </a:p>
          <a:p>
            <a:pPr>
              <a:spcBef>
                <a:spcPts val="0"/>
              </a:spcBef>
            </a:pPr>
            <a:endParaRPr lang="en-US" sz="1600" b="1" u="sng" dirty="0"/>
          </a:p>
          <a:p>
            <a:pPr>
              <a:spcBef>
                <a:spcPts val="0"/>
              </a:spcBef>
            </a:pPr>
            <a:r>
              <a:rPr lang="en-US" sz="3000" b="1" u="sng" dirty="0"/>
              <a:t>Grade must be </a:t>
            </a:r>
            <a:r>
              <a:rPr lang="en-US" sz="3000" b="1" u="sng" dirty="0" err="1"/>
              <a:t>transcripted</a:t>
            </a:r>
            <a:r>
              <a:rPr lang="en-US" sz="3000" b="1" u="sng" dirty="0"/>
              <a:t> in order to </a:t>
            </a:r>
            <a:r>
              <a:rPr lang="en-US" sz="3000" b="1" u="sng" dirty="0" err="1"/>
              <a:t>recive</a:t>
            </a:r>
            <a:r>
              <a:rPr lang="en-US" sz="3000" b="1" u="sng" dirty="0"/>
              <a:t> the credit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2600" dirty="0"/>
              <a:t> </a:t>
            </a:r>
            <a:r>
              <a:rPr lang="en-US" sz="1800" u="sng" dirty="0"/>
              <a:t>Instructional Focus</a:t>
            </a:r>
          </a:p>
          <a:p>
            <a:pPr lvl="1">
              <a:spcBef>
                <a:spcPts val="0"/>
              </a:spcBef>
            </a:pPr>
            <a:r>
              <a:rPr lang="en-US" dirty="0"/>
              <a:t> Culture &amp; Traditions </a:t>
            </a:r>
          </a:p>
          <a:p>
            <a:pPr lvl="1">
              <a:spcBef>
                <a:spcPts val="0"/>
              </a:spcBef>
            </a:pPr>
            <a:endParaRPr lang="en-US" sz="900" dirty="0"/>
          </a:p>
          <a:p>
            <a:pPr lvl="1">
              <a:spcBef>
                <a:spcPts val="0"/>
              </a:spcBef>
            </a:pPr>
            <a:r>
              <a:rPr lang="en-US" dirty="0"/>
              <a:t> Learning Skills: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 Speaking &amp; Listening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 Reading &amp; Writing</a:t>
            </a:r>
          </a:p>
          <a:p>
            <a:pPr lvl="1">
              <a:spcBef>
                <a:spcPts val="0"/>
              </a:spcBef>
            </a:pPr>
            <a:endParaRPr lang="en-US" sz="900" dirty="0"/>
          </a:p>
          <a:p>
            <a:pPr lvl="1">
              <a:spcBef>
                <a:spcPts val="0"/>
              </a:spcBef>
            </a:pPr>
            <a:r>
              <a:rPr lang="en-US" dirty="0"/>
              <a:t> Preparation for learning in a Global Society </a:t>
            </a:r>
          </a:p>
        </p:txBody>
      </p:sp>
    </p:spTree>
    <p:extLst>
      <p:ext uri="{BB962C8B-B14F-4D97-AF65-F5344CB8AC3E}">
        <p14:creationId xmlns:p14="http://schemas.microsoft.com/office/powerpoint/2010/main" val="440255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990600"/>
          </a:xfrm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en-US" sz="5400" i="1" u="sng"/>
              <a:t>PE Elective </a:t>
            </a:r>
            <a:r>
              <a:rPr lang="en-US" sz="5400" i="1" u="sng" dirty="0"/>
              <a:t>Choices </a:t>
            </a:r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381000" y="1421731"/>
            <a:ext cx="11582400" cy="5436269"/>
          </a:xfrm>
        </p:spPr>
        <p:txBody>
          <a:bodyPr vert="horz" lIns="0" tIns="0" rIns="0" bIns="0" rtlCol="0" anchor="t" anchorCtr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dirty="0"/>
              <a:t>Students will be required to take one semester of Physical Education - Foundational 8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ea typeface="+mj-lt"/>
                <a:cs typeface="+mj-lt"/>
              </a:rPr>
              <a:t>You may retake PE electives you had in 7</a:t>
            </a:r>
            <a:r>
              <a:rPr lang="en-US" sz="3200" baseline="30000" dirty="0">
                <a:ea typeface="+mj-lt"/>
                <a:cs typeface="+mj-lt"/>
              </a:rPr>
              <a:t>th</a:t>
            </a:r>
            <a:r>
              <a:rPr lang="en-US" sz="3200" dirty="0">
                <a:ea typeface="+mj-lt"/>
                <a:cs typeface="+mj-lt"/>
              </a:rPr>
              <a:t> grade</a:t>
            </a:r>
            <a:endParaRPr lang="en-US" sz="3200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1200"/>
              </a:spcBef>
              <a:buClr>
                <a:srgbClr val="8AD0D6"/>
              </a:buClr>
              <a:buNone/>
            </a:pPr>
            <a:r>
              <a:rPr lang="en-US" sz="3200" dirty="0">
                <a:solidFill>
                  <a:srgbClr val="FFFF00"/>
                </a:solidFill>
              </a:rPr>
              <a:t>     PE Electives: (one semester)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8AD0D6"/>
              </a:buClr>
              <a:buFont typeface="Wingdings" panose="05000000000000000000" pitchFamily="2" charset="2"/>
              <a:buChar char="q"/>
            </a:pPr>
            <a:r>
              <a:rPr lang="en-US" sz="3200" dirty="0"/>
              <a:t>Lifetime Individual Sports and Fitness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8AD0D6"/>
              </a:buClr>
              <a:buFont typeface="Wingdings" panose="05000000000000000000" pitchFamily="2" charset="2"/>
              <a:buChar char="q"/>
            </a:pPr>
            <a:r>
              <a:rPr lang="en-US" sz="3200" dirty="0">
                <a:ea typeface="+mj-lt"/>
                <a:cs typeface="+mj-lt"/>
              </a:rPr>
              <a:t>Team Sports</a:t>
            </a:r>
          </a:p>
          <a:p>
            <a:pPr marL="0" indent="0" algn="ctr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2400" dirty="0">
                <a:ea typeface="+mj-lt"/>
                <a:cs typeface="+mj-lt"/>
              </a:rPr>
              <a:t>See course catalog for class descriptions.</a:t>
            </a:r>
          </a:p>
          <a:p>
            <a:pPr marL="0" indent="0" algn="ctr">
              <a:lnSpc>
                <a:spcPct val="110000"/>
              </a:lnSpc>
              <a:spcBef>
                <a:spcPts val="1200"/>
              </a:spcBef>
              <a:buNone/>
            </a:pPr>
            <a:endParaRPr lang="en-US" sz="2400" dirty="0">
              <a:ea typeface="+mj-lt"/>
              <a:cs typeface="+mj-lt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73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99"/>
    </mc:Choice>
    <mc:Fallback xmlns="">
      <p:transition spd="slow" advTm="6019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62733"/>
            <a:ext cx="9144000" cy="1219199"/>
          </a:xfrm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en-US" sz="4800" i="1" u="sng" dirty="0"/>
              <a:t>High School Credit Courses</a:t>
            </a:r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228600" y="1291388"/>
            <a:ext cx="11811000" cy="4423612"/>
          </a:xfrm>
        </p:spPr>
        <p:txBody>
          <a:bodyPr vert="horz" lIns="0" tIns="0" rIns="0" bIns="0" rtlCol="0" anchor="t" anchorCtr="0">
            <a:normAutofit fontScale="77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900" dirty="0"/>
              <a:t> </a:t>
            </a:r>
            <a:r>
              <a:rPr lang="en-US" sz="2900" b="1" u="sng" dirty="0">
                <a:solidFill>
                  <a:srgbClr val="FFFF00"/>
                </a:solidFill>
              </a:rPr>
              <a:t>Reminder:  </a:t>
            </a:r>
            <a:r>
              <a:rPr lang="en-US" sz="2900" dirty="0">
                <a:solidFill>
                  <a:srgbClr val="FFFF00"/>
                </a:solidFill>
              </a:rPr>
              <a:t>The courses listed below are all HS level content and are for credit.  Grades and credit are automatically placed on your HS transcript when you move up to 9</a:t>
            </a:r>
            <a:r>
              <a:rPr lang="en-US" sz="2900" baseline="30000" dirty="0">
                <a:solidFill>
                  <a:srgbClr val="FFFF00"/>
                </a:solidFill>
              </a:rPr>
              <a:t>th</a:t>
            </a:r>
            <a:r>
              <a:rPr lang="en-US" sz="2900" dirty="0">
                <a:solidFill>
                  <a:srgbClr val="FFFF00"/>
                </a:solidFill>
              </a:rPr>
              <a:t> grade.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FFFF00"/>
                </a:solidFill>
              </a:rPr>
              <a:t> </a:t>
            </a:r>
            <a:r>
              <a:rPr lang="en-US" sz="2400" dirty="0">
                <a:solidFill>
                  <a:srgbClr val="FFFF00"/>
                </a:solidFill>
              </a:rPr>
              <a:t>  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dirty="0"/>
              <a:t> Pre-AP English 1</a:t>
            </a:r>
            <a:r>
              <a:rPr lang="en-US" sz="3200" dirty="0">
                <a:ea typeface="+mj-lt"/>
                <a:cs typeface="+mj-lt"/>
              </a:rPr>
              <a:t>                                Spanish 1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dirty="0"/>
              <a:t> Algebra and Geometry   </a:t>
            </a:r>
            <a:r>
              <a:rPr lang="en-US" sz="3200" dirty="0">
                <a:ea typeface="+mj-lt"/>
                <a:cs typeface="+mj-lt"/>
              </a:rPr>
              <a:t>               Coordinated Science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dirty="0">
                <a:ea typeface="+mj-lt"/>
                <a:cs typeface="+mj-lt"/>
              </a:rPr>
              <a:t> WA State History </a:t>
            </a:r>
            <a:r>
              <a:rPr lang="en-US">
                <a:ea typeface="+mj-lt"/>
                <a:cs typeface="+mj-lt"/>
              </a:rPr>
              <a:t>(.5 Credit , students will be enrolled if not previously completed in 7th grade)</a:t>
            </a:r>
            <a:endParaRPr lang="en-US"/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8AD0D6"/>
              </a:buClr>
              <a:buNone/>
            </a:pPr>
            <a:endParaRPr lang="en-US" sz="32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dirty="0"/>
              <a:t> Exploring Graphic Arts                     Robotics Tech I and II</a:t>
            </a:r>
            <a:endParaRPr lang="en-US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dirty="0"/>
              <a:t> Digital Manufacturing 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2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>
              <a:spcBef>
                <a:spcPts val="0"/>
              </a:spcBef>
            </a:pP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F240D2-4C54-4FD0-AEFD-B204548EE608}"/>
              </a:ext>
            </a:extLst>
          </p:cNvPr>
          <p:cNvSpPr txBox="1"/>
          <p:nvPr/>
        </p:nvSpPr>
        <p:spPr>
          <a:xfrm>
            <a:off x="228600" y="5715000"/>
            <a:ext cx="1089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</a:rPr>
              <a:t>Students: </a:t>
            </a:r>
            <a:r>
              <a:rPr lang="en-US" sz="2200" dirty="0"/>
              <a:t>Make sure you have a school/life balance!  Do not take so many HS courses that you are stressed or overwhelmed.  Challenge yourself, but remember, 8</a:t>
            </a:r>
            <a:r>
              <a:rPr lang="en-US" sz="2200" baseline="30000" dirty="0"/>
              <a:t>th</a:t>
            </a:r>
            <a:r>
              <a:rPr lang="en-US" sz="2200" dirty="0"/>
              <a:t> grade is not HS!  </a:t>
            </a:r>
          </a:p>
        </p:txBody>
      </p:sp>
    </p:spTree>
    <p:extLst>
      <p:ext uri="{BB962C8B-B14F-4D97-AF65-F5344CB8AC3E}">
        <p14:creationId xmlns:p14="http://schemas.microsoft.com/office/powerpoint/2010/main" val="31361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814"/>
    </mc:Choice>
    <mc:Fallback xmlns="">
      <p:transition spd="slow" advTm="81814"/>
    </mc:Fallback>
  </mc:AlternateContent>
  <p:extLst>
    <p:ext uri="{3A86A75C-4F4B-4683-9AE1-C65F6400EC91}">
      <p14:laserTraceLst xmlns:p14="http://schemas.microsoft.com/office/powerpoint/2010/main">
        <p14:tracePtLst>
          <p14:tracePt t="1761" x="8204200" y="157163"/>
          <p14:tracePt t="1768" x="8332788" y="314325"/>
          <p14:tracePt t="1776" x="8432800" y="442913"/>
          <p14:tracePt t="1784" x="8518525" y="571500"/>
          <p14:tracePt t="1792" x="8632825" y="671513"/>
          <p14:tracePt t="1800" x="8718550" y="785813"/>
          <p14:tracePt t="1808" x="8804275" y="857250"/>
          <p14:tracePt t="1816" x="8875713" y="928688"/>
          <p14:tracePt t="1822" x="8932863" y="985838"/>
          <p14:tracePt t="1830" x="8961438" y="1028700"/>
          <p14:tracePt t="1838" x="8975725" y="1042988"/>
          <p14:tracePt t="1846" x="8990013" y="1071563"/>
          <p14:tracePt t="1854" x="9018588" y="1143000"/>
          <p14:tracePt t="1862" x="9047163" y="1243013"/>
          <p14:tracePt t="1870" x="9075738" y="1400175"/>
          <p14:tracePt t="1883" x="9104313" y="1585913"/>
          <p14:tracePt t="1884" x="9132888" y="1800225"/>
          <p14:tracePt t="1893" x="9147175" y="2014538"/>
          <p14:tracePt t="1900" x="9147175" y="2200275"/>
          <p14:tracePt t="1908" x="9147175" y="2386013"/>
          <p14:tracePt t="1916" x="9118600" y="2500313"/>
          <p14:tracePt t="1925" x="9090025" y="2600325"/>
          <p14:tracePt t="1932" x="9061450" y="2686050"/>
          <p14:tracePt t="1941" x="9032875" y="2728913"/>
          <p14:tracePt t="1947" x="9032875" y="2743200"/>
          <p14:tracePt t="1954" x="9004300" y="2757488"/>
          <p14:tracePt t="1963" x="9004300" y="2786063"/>
          <p14:tracePt t="1970" x="8975725" y="2800350"/>
          <p14:tracePt t="1978" x="8961438" y="2828925"/>
          <p14:tracePt t="1986" x="8932863" y="2843213"/>
          <p14:tracePt t="1995" x="8918575" y="2857500"/>
          <p14:tracePt t="2002" x="8904288" y="2886075"/>
          <p14:tracePt t="2878" x="8961438" y="2928938"/>
          <p14:tracePt t="2886" x="9075738" y="2986088"/>
          <p14:tracePt t="2894" x="9204325" y="3014663"/>
          <p14:tracePt t="2902" x="9318625" y="3028950"/>
          <p14:tracePt t="2911" x="9390063" y="3028950"/>
          <p14:tracePt t="2918" x="9447213" y="3028950"/>
          <p14:tracePt t="2926" x="9475788" y="3028950"/>
          <p14:tracePt t="2934" x="9490075" y="3028950"/>
          <p14:tracePt t="2948" x="9504363" y="3028950"/>
          <p14:tracePt t="2956" x="9518650" y="3028950"/>
          <p14:tracePt t="2964" x="9532938" y="3028950"/>
          <p14:tracePt t="2972" x="9547225" y="3014663"/>
          <p14:tracePt t="2980" x="9561513" y="3014663"/>
          <p14:tracePt t="2988" x="9590088" y="3000375"/>
          <p14:tracePt t="2996" x="9604375" y="2986088"/>
          <p14:tracePt t="3004" x="9618663" y="2986088"/>
          <p14:tracePt t="3011" x="9647238" y="2986088"/>
          <p14:tracePt t="3018" x="9661525" y="2971800"/>
          <p14:tracePt t="3027" x="9675813" y="2957513"/>
          <p14:tracePt t="3034" x="9704388" y="2957513"/>
          <p14:tracePt t="3042" x="9718675" y="2928938"/>
          <p14:tracePt t="3050" x="9747250" y="2928938"/>
          <p14:tracePt t="3067" x="9761538" y="2914650"/>
          <p14:tracePt t="3076" x="9775825" y="2914650"/>
          <p14:tracePt t="3084" x="9790113" y="2914650"/>
          <p14:tracePt t="3143" x="9804400" y="2914650"/>
          <p14:tracePt t="3151" x="9804400" y="2900363"/>
          <p14:tracePt t="3158" x="9818688" y="2900363"/>
          <p14:tracePt t="3166" x="9832975" y="2900363"/>
          <p14:tracePt t="3174" x="9847263" y="2886075"/>
          <p14:tracePt t="3182" x="9861550" y="2886075"/>
          <p14:tracePt t="3191" x="9875838" y="2886075"/>
          <p14:tracePt t="3283" x="9875838" y="2871788"/>
          <p14:tracePt t="38321" x="9847263" y="2800350"/>
          <p14:tracePt t="38326" x="9804400" y="2714625"/>
          <p14:tracePt t="38335" x="9775825" y="2628900"/>
          <p14:tracePt t="38342" x="9747250" y="2543175"/>
          <p14:tracePt t="38350" x="9718675" y="2471738"/>
          <p14:tracePt t="38358" x="9690100" y="2386013"/>
          <p14:tracePt t="38366" x="9661525" y="2343150"/>
          <p14:tracePt t="38375" x="9632950" y="2286000"/>
          <p14:tracePt t="38382" x="9618663" y="2271713"/>
          <p14:tracePt t="38391" x="9604375" y="2243138"/>
          <p14:tracePt t="38396" x="9590088" y="2228850"/>
          <p14:tracePt t="38404" x="9590088" y="2214563"/>
          <p14:tracePt t="38412" x="9575800" y="2214563"/>
          <p14:tracePt t="39023" x="9561513" y="2214563"/>
          <p14:tracePt t="39124" x="9561513" y="2228850"/>
          <p14:tracePt t="39130" x="9604375" y="2257425"/>
          <p14:tracePt t="39138" x="9690100" y="2343150"/>
          <p14:tracePt t="39146" x="9818688" y="2443163"/>
          <p14:tracePt t="39154" x="9932988" y="2528888"/>
          <p14:tracePt t="39162" x="10061575" y="2628900"/>
          <p14:tracePt t="39170" x="10191750" y="2714625"/>
          <p14:tracePt t="39178" x="10277475" y="2800350"/>
          <p14:tracePt t="39186" x="10363200" y="2857500"/>
          <p14:tracePt t="39193" x="10420350" y="2900363"/>
          <p14:tracePt t="39200" x="10448925" y="2928938"/>
          <p14:tracePt t="39209" x="10463213" y="2957513"/>
          <p14:tracePt t="39216" x="10491788" y="2971800"/>
          <p14:tracePt t="39225" x="10520363" y="3000375"/>
          <p14:tracePt t="39242" x="10577513" y="3043238"/>
          <p14:tracePt t="39248" x="10591800" y="3057525"/>
          <p14:tracePt t="39256" x="10606088" y="3071813"/>
          <p14:tracePt t="39262" x="10634663" y="3100388"/>
          <p14:tracePt t="39270" x="10648950" y="3114675"/>
          <p14:tracePt t="39278" x="10677525" y="3143250"/>
          <p14:tracePt t="39286" x="10691813" y="3157538"/>
          <p14:tracePt t="39295" x="10720388" y="3171825"/>
          <p14:tracePt t="39302" x="10763250" y="3200400"/>
          <p14:tracePt t="39311" x="10806113" y="3243263"/>
          <p14:tracePt t="39318" x="10834688" y="3257550"/>
          <p14:tracePt t="39325" x="10863263" y="3286125"/>
          <p14:tracePt t="39332" x="10891838" y="3300413"/>
          <p14:tracePt t="39341" x="10920413" y="3328988"/>
          <p14:tracePt t="39348" x="10934700" y="3328988"/>
          <p14:tracePt t="39356" x="10948988" y="3343275"/>
          <p14:tracePt t="39372" x="10963275" y="3343275"/>
          <p14:tracePt t="39386" x="10977563" y="3343275"/>
          <p14:tracePt t="47867" x="10934700" y="3314700"/>
          <p14:tracePt t="47873" x="10891838" y="3228975"/>
          <p14:tracePt t="47880" x="10877550" y="3186113"/>
          <p14:tracePt t="47888" x="10848975" y="3171825"/>
          <p14:tracePt t="47896" x="10834688" y="3157538"/>
          <p14:tracePt t="47904" x="10791825" y="3157538"/>
          <p14:tracePt t="47912" x="10734675" y="3143250"/>
          <p14:tracePt t="47920" x="10648950" y="3143250"/>
          <p14:tracePt t="47929" x="10548938" y="3228975"/>
          <p14:tracePt t="47934" x="10434638" y="3343275"/>
          <p14:tracePt t="47943" x="10406063" y="3500438"/>
          <p14:tracePt t="47950" x="10391775" y="3643313"/>
          <p14:tracePt t="47958" x="10406063" y="3700463"/>
          <p14:tracePt t="47966" x="10434638" y="3771900"/>
          <p14:tracePt t="48465" x="10448925" y="3771900"/>
          <p14:tracePt t="48470" x="10463213" y="3757613"/>
          <p14:tracePt t="48478" x="10491788" y="3714750"/>
          <p14:tracePt t="48486" x="10506075" y="3671888"/>
          <p14:tracePt t="48495" x="10534650" y="3643313"/>
          <p14:tracePt t="48502" x="10548938" y="3600450"/>
          <p14:tracePt t="48511" x="10548938" y="3557588"/>
          <p14:tracePt t="48518" x="10548938" y="3529013"/>
          <p14:tracePt t="48526" x="10548938" y="3500438"/>
          <p14:tracePt t="48534" x="10534650" y="3471863"/>
          <p14:tracePt t="48541" x="10520363" y="3429000"/>
          <p14:tracePt t="48548" x="10520363" y="3400425"/>
          <p14:tracePt t="48556" x="10520363" y="3357563"/>
          <p14:tracePt t="48564" x="10506075" y="3328988"/>
          <p14:tracePt t="48573" x="10491788" y="3300413"/>
          <p14:tracePt t="48580" x="10477500" y="3286125"/>
          <p14:tracePt t="48589" x="10448925" y="3257550"/>
          <p14:tracePt t="48596" x="10434638" y="3243263"/>
          <p14:tracePt t="48602" x="10420350" y="3228975"/>
          <p14:tracePt t="48611" x="10406063" y="3214688"/>
          <p14:tracePt t="48618" x="10391775" y="3200400"/>
          <p14:tracePt t="48627" x="10391775" y="3171825"/>
          <p14:tracePt t="48635" x="10377488" y="3157538"/>
          <p14:tracePt t="48642" x="10363200" y="3128963"/>
          <p14:tracePt t="48654" x="10348913" y="3128963"/>
          <p14:tracePt t="48662" x="10334625" y="3128963"/>
          <p14:tracePt t="48704" x="10320338" y="3128963"/>
          <p14:tracePt t="48837" x="10320338" y="3114675"/>
          <p14:tracePt t="48853" x="10334625" y="3100388"/>
          <p14:tracePt t="48861" x="10348913" y="3071813"/>
          <p14:tracePt t="48866" x="10363200" y="3057525"/>
          <p14:tracePt t="48875" x="10377488" y="3028950"/>
          <p14:tracePt t="48882" x="10391775" y="2971800"/>
          <p14:tracePt t="48890" x="10406063" y="2900363"/>
          <p14:tracePt t="48898" x="10406063" y="2814638"/>
          <p14:tracePt t="48906" x="10420350" y="2714625"/>
          <p14:tracePt t="48914" x="10420350" y="2600325"/>
          <p14:tracePt t="48922" x="10420350" y="2471738"/>
          <p14:tracePt t="48928" x="10420350" y="2314575"/>
          <p14:tracePt t="48936" x="10420350" y="2143125"/>
          <p14:tracePt t="48944" x="10420350" y="1971675"/>
          <p14:tracePt t="48952" x="10420350" y="1800225"/>
          <p14:tracePt t="48961" x="10391775" y="1585913"/>
          <p14:tracePt t="48968" x="10348913" y="1300163"/>
          <p14:tracePt t="48976" x="10234613" y="914400"/>
          <p14:tracePt t="48984" x="10147300" y="557213"/>
          <p14:tracePt t="48992" x="10090150" y="228600"/>
          <p14:tracePt t="52904" x="9918700" y="42863"/>
          <p14:tracePt t="52911" x="9890125" y="128588"/>
          <p14:tracePt t="52916" x="9875838" y="242888"/>
          <p14:tracePt t="52924" x="9861550" y="342900"/>
          <p14:tracePt t="52932" x="9832975" y="442913"/>
          <p14:tracePt t="52941" x="9804400" y="528638"/>
          <p14:tracePt t="52948" x="9790113" y="600075"/>
          <p14:tracePt t="52956" x="9761538" y="685800"/>
          <p14:tracePt t="52964" x="9761538" y="728663"/>
          <p14:tracePt t="52972" x="9761538" y="757238"/>
          <p14:tracePt t="52979" x="9747250" y="785813"/>
          <p14:tracePt t="52986" x="9747250" y="800100"/>
          <p14:tracePt t="52994" x="9747250" y="814388"/>
          <p14:tracePt t="53002" x="9747250" y="842963"/>
          <p14:tracePt t="53019" x="9747250" y="857250"/>
          <p14:tracePt t="53026" x="9747250" y="885825"/>
          <p14:tracePt t="53042" x="9747250" y="900113"/>
          <p14:tracePt t="53048" x="9747250" y="928688"/>
          <p14:tracePt t="53056" x="9747250" y="942975"/>
          <p14:tracePt t="53064" x="9747250" y="957263"/>
          <p14:tracePt t="53072" x="9747250" y="971550"/>
          <p14:tracePt t="53080" x="9747250" y="985838"/>
          <p14:tracePt t="53088" x="9747250" y="1000125"/>
          <p14:tracePt t="53096" x="9747250" y="1028700"/>
          <p14:tracePt t="53104" x="9747250" y="1042988"/>
          <p14:tracePt t="53110" x="9761538" y="1057275"/>
          <p14:tracePt t="53118" x="9775825" y="1085850"/>
          <p14:tracePt t="53126" x="9775825" y="1100138"/>
          <p14:tracePt t="53134" x="9775825" y="1128713"/>
          <p14:tracePt t="53142" x="9790113" y="1171575"/>
          <p14:tracePt t="53150" x="9804400" y="1214438"/>
          <p14:tracePt t="53158" x="9818688" y="1257300"/>
          <p14:tracePt t="53166" x="9818688" y="1285875"/>
          <p14:tracePt t="53172" x="9818688" y="1300163"/>
          <p14:tracePt t="53180" x="9818688" y="1314450"/>
          <p14:tracePt t="53188" x="9818688" y="1357313"/>
          <p14:tracePt t="53196" x="9818688" y="1385888"/>
          <p14:tracePt t="53204" x="9818688" y="1428750"/>
          <p14:tracePt t="53212" x="9818688" y="1457325"/>
          <p14:tracePt t="53220" x="9818688" y="1500188"/>
          <p14:tracePt t="53228" x="9818688" y="1514475"/>
          <p14:tracePt t="53236" x="9818688" y="1528763"/>
          <p14:tracePt t="53242" x="9818688" y="1557338"/>
          <p14:tracePt t="53250" x="9818688" y="1571625"/>
          <p14:tracePt t="53258" x="9818688" y="1585913"/>
          <p14:tracePt t="53266" x="9818688" y="1600200"/>
          <p14:tracePt t="53282" x="9818688" y="1628775"/>
          <p14:tracePt t="53803" x="9818688" y="1643063"/>
          <p14:tracePt t="53811" x="9832975" y="1685925"/>
          <p14:tracePt t="53818" x="9832975" y="1714500"/>
          <p14:tracePt t="53827" x="9847263" y="1757363"/>
          <p14:tracePt t="53834" x="9847263" y="1785938"/>
          <p14:tracePt t="53842" x="9861550" y="1828800"/>
          <p14:tracePt t="53848" x="9875838" y="1857375"/>
          <p14:tracePt t="53856" x="9890125" y="1871663"/>
          <p14:tracePt t="53864" x="9890125" y="1900238"/>
          <p14:tracePt t="53872" x="9918700" y="1928813"/>
          <p14:tracePt t="53880" x="9932988" y="1957388"/>
          <p14:tracePt t="53888" x="9961563" y="1985963"/>
          <p14:tracePt t="53896" x="9975850" y="2014538"/>
          <p14:tracePt t="53904" x="9990138" y="2043113"/>
          <p14:tracePt t="53911" x="10004425" y="2071688"/>
          <p14:tracePt t="53918" x="10018713" y="2114550"/>
          <p14:tracePt t="53926" x="10033000" y="2143125"/>
          <p14:tracePt t="53934" x="10047288" y="2228850"/>
          <p14:tracePt t="53942" x="10090150" y="2328863"/>
          <p14:tracePt t="53950" x="10133013" y="2443163"/>
          <p14:tracePt t="53958" x="10191750" y="2586038"/>
          <p14:tracePt t="53966" x="10263188" y="2700338"/>
          <p14:tracePt t="53972" x="10306050" y="2857500"/>
          <p14:tracePt t="53980" x="10348913" y="3014663"/>
          <p14:tracePt t="53988" x="10377488" y="3143250"/>
          <p14:tracePt t="53996" x="10406063" y="3214688"/>
          <p14:tracePt t="54004" x="10434638" y="3314700"/>
          <p14:tracePt t="54012" x="10463213" y="3400425"/>
          <p14:tracePt t="54020" x="10491788" y="3486150"/>
          <p14:tracePt t="54028" x="10520363" y="3571875"/>
          <p14:tracePt t="54036" x="10548938" y="3643313"/>
          <p14:tracePt t="54042" x="10577513" y="3729038"/>
          <p14:tracePt t="54050" x="10591800" y="3814763"/>
          <p14:tracePt t="54059" x="10620375" y="3871913"/>
          <p14:tracePt t="54066" x="10620375" y="3957638"/>
          <p14:tracePt t="54075" x="10620375" y="4029075"/>
          <p14:tracePt t="54082" x="10606088" y="4100513"/>
          <p14:tracePt t="54090" x="10577513" y="4171950"/>
          <p14:tracePt t="54098" x="10520363" y="4257675"/>
          <p14:tracePt t="54104" x="10420350" y="4371975"/>
          <p14:tracePt t="54112" x="10277475" y="4500563"/>
          <p14:tracePt t="54120" x="10118725" y="4629150"/>
          <p14:tracePt t="54128" x="9918700" y="4772025"/>
          <p14:tracePt t="54136" x="9690100" y="4914900"/>
          <p14:tracePt t="54145" x="9447213" y="4986338"/>
          <p14:tracePt t="54152" x="9218613" y="5029200"/>
          <p14:tracePt t="54161" x="9032875" y="5072063"/>
          <p14:tracePt t="54168" x="8847138" y="5086350"/>
          <p14:tracePt t="54175" x="8689975" y="5114925"/>
          <p14:tracePt t="54182" x="8532813" y="5129213"/>
          <p14:tracePt t="54190" x="8361363" y="5143500"/>
          <p14:tracePt t="54198" x="8204200" y="5172075"/>
          <p14:tracePt t="54206" x="8032750" y="5186363"/>
          <p14:tracePt t="54214" x="7904163" y="5186363"/>
          <p14:tracePt t="54222" x="7761288" y="5186363"/>
          <p14:tracePt t="54230" x="7632700" y="5186363"/>
          <p14:tracePt t="54242" x="7518400" y="5186363"/>
          <p14:tracePt t="54245" x="7404100" y="5186363"/>
          <p14:tracePt t="54252" x="7289800" y="5186363"/>
          <p14:tracePt t="54261" x="7175500" y="5186363"/>
          <p14:tracePt t="54268" x="7061200" y="5186363"/>
          <p14:tracePt t="54276" x="6946900" y="5186363"/>
          <p14:tracePt t="54284" x="6789738" y="5214938"/>
          <p14:tracePt t="54292" x="6618288" y="5257800"/>
          <p14:tracePt t="54300" x="6375400" y="5286375"/>
          <p14:tracePt t="54306" x="6045200" y="5329238"/>
          <p14:tracePt t="54314" x="5730875" y="5329238"/>
          <p14:tracePt t="54322" x="5416550" y="5329238"/>
          <p14:tracePt t="54330" x="5187950" y="5286375"/>
          <p14:tracePt t="54338" x="5002213" y="5272088"/>
          <p14:tracePt t="54346" x="4816475" y="5272088"/>
          <p14:tracePt t="54354" x="4645025" y="5272088"/>
          <p14:tracePt t="54363" x="4487863" y="5272088"/>
          <p14:tracePt t="54368" x="4330700" y="5272088"/>
          <p14:tracePt t="54376" x="4202113" y="5286375"/>
          <p14:tracePt t="54384" x="4059238" y="5300663"/>
          <p14:tracePt t="54392" x="3944938" y="5329238"/>
          <p14:tracePt t="54400" x="3830638" y="5357813"/>
          <p14:tracePt t="54409" x="3744913" y="5386388"/>
          <p14:tracePt t="54416" x="3659188" y="5414963"/>
          <p14:tracePt t="54425" x="3587750" y="5443538"/>
          <p14:tracePt t="54432" x="3544888" y="5472113"/>
          <p14:tracePt t="54438" x="3530600" y="5486400"/>
          <p14:tracePt t="54447" x="3516313" y="5514975"/>
          <p14:tracePt t="54454" x="3487738" y="5529263"/>
          <p14:tracePt t="54462" x="3473450" y="5543550"/>
          <p14:tracePt t="54470" x="3444875" y="5572125"/>
          <p14:tracePt t="54478" x="3430588" y="5600700"/>
          <p14:tracePt t="54486" x="3402013" y="5629275"/>
          <p14:tracePt t="54495" x="3387725" y="5657850"/>
          <p14:tracePt t="54500" x="3359150" y="5686425"/>
          <p14:tracePt t="54508" x="3344863" y="5729288"/>
          <p14:tracePt t="54516" x="3316288" y="5815013"/>
          <p14:tracePt t="54525" x="3287713" y="5872163"/>
          <p14:tracePt t="54532" x="3259138" y="5957888"/>
          <p14:tracePt t="54540" x="3230563" y="6043613"/>
          <p14:tracePt t="54548" x="3201988" y="6129338"/>
          <p14:tracePt t="54556" x="3201988" y="6186488"/>
          <p14:tracePt t="54564" x="3201988" y="6215063"/>
          <p14:tracePt t="54570" x="3201988" y="6243638"/>
          <p14:tracePt t="54578" x="3216275" y="6272213"/>
          <p14:tracePt t="54586" x="3230563" y="6286500"/>
          <p14:tracePt t="54594" x="3259138" y="6300788"/>
          <p14:tracePt t="54602" x="3273425" y="6329363"/>
          <p14:tracePt t="54611" x="3287713" y="6343650"/>
          <p14:tracePt t="54618" x="3316288" y="6357938"/>
          <p14:tracePt t="54627" x="3330575" y="6372225"/>
          <p14:tracePt t="54762" x="3344863" y="6386513"/>
          <p14:tracePt t="54768" x="3402013" y="6415088"/>
          <p14:tracePt t="54776" x="3459163" y="6443663"/>
          <p14:tracePt t="54784" x="3544888" y="6472238"/>
          <p14:tracePt t="54792" x="3630613" y="6500813"/>
          <p14:tracePt t="54800" x="3702050" y="6515100"/>
          <p14:tracePt t="54809" x="3816350" y="6515100"/>
          <p14:tracePt t="54816" x="3959225" y="6515100"/>
          <p14:tracePt t="54825" x="4144963" y="6486525"/>
          <p14:tracePt t="54830" x="4359275" y="6443663"/>
          <p14:tracePt t="54838" x="4659313" y="6400800"/>
          <p14:tracePt t="54846" x="5002213" y="6343650"/>
          <p14:tracePt t="54854" x="5416550" y="6243638"/>
          <p14:tracePt t="54862" x="5845175" y="6100763"/>
          <p14:tracePt t="54870" x="6275388" y="5957888"/>
          <p14:tracePt t="54878" x="6718300" y="5815013"/>
          <p14:tracePt t="54886" x="7075488" y="5672138"/>
          <p14:tracePt t="54894" x="7432675" y="5543550"/>
          <p14:tracePt t="54900" x="7789863" y="5414963"/>
          <p14:tracePt t="54908" x="8118475" y="5272088"/>
          <p14:tracePt t="54916" x="8489950" y="5086350"/>
          <p14:tracePt t="54925" x="8747125" y="4957763"/>
          <p14:tracePt t="54932" x="8975725" y="4814888"/>
          <p14:tracePt t="54940" x="9247188" y="4672013"/>
          <p14:tracePt t="54948" x="9504363" y="4514850"/>
          <p14:tracePt t="54956" x="9704388" y="4371975"/>
          <p14:tracePt t="54962" x="9847263" y="4257675"/>
          <p14:tracePt t="54970" x="9961563" y="4171950"/>
          <p14:tracePt t="54978" x="10061575" y="4086225"/>
          <p14:tracePt t="54986" x="10147300" y="4029075"/>
          <p14:tracePt t="54994" x="10234613" y="3986213"/>
          <p14:tracePt t="55002" x="10306050" y="3943350"/>
          <p14:tracePt t="55010" x="10348913" y="3929063"/>
          <p14:tracePt t="55018" x="10377488" y="3900488"/>
          <p14:tracePt t="55026" x="10420350" y="3886200"/>
          <p14:tracePt t="55032" x="10434638" y="3857625"/>
          <p14:tracePt t="55041" x="10448925" y="3843338"/>
          <p14:tracePt t="55048" x="10477500" y="3829050"/>
          <p14:tracePt t="55056" x="10491788" y="3814763"/>
          <p14:tracePt t="55064" x="10520363" y="3786188"/>
          <p14:tracePt t="55106" x="10534650" y="3786188"/>
          <p14:tracePt t="55283" x="10534650" y="3771900"/>
          <p14:tracePt t="55527" x="10548938" y="3771900"/>
          <p14:tracePt t="55543" x="10606088" y="3757613"/>
          <p14:tracePt t="55550" x="10791825" y="3657600"/>
          <p14:tracePt t="55558" x="11049000" y="3543300"/>
          <p14:tracePt t="55564" x="11320463" y="3429000"/>
          <p14:tracePt t="55572" x="11534775" y="3371850"/>
          <p14:tracePt t="55580" x="11634788" y="3343275"/>
          <p14:tracePt t="55589" x="11677650" y="3314700"/>
          <p14:tracePt t="55621" x="11691938" y="3314700"/>
          <p14:tracePt t="55627" x="11691938" y="3300413"/>
          <p14:tracePt t="55634" x="11706225" y="3300413"/>
          <p14:tracePt t="55642" x="11706225" y="3286125"/>
          <p14:tracePt t="77509" x="11663363" y="3286125"/>
          <p14:tracePt t="77518" x="11606213" y="3286125"/>
          <p14:tracePt t="77525" x="11577638" y="3286125"/>
          <p14:tracePt t="77532" x="11563350" y="3271838"/>
          <p14:tracePt t="77541" x="11534775" y="3257550"/>
          <p14:tracePt t="77548" x="11506200" y="3243263"/>
          <p14:tracePt t="77556" x="11477625" y="3228975"/>
          <p14:tracePt t="77564" x="11420475" y="3214688"/>
          <p14:tracePt t="77570" x="11334750" y="3200400"/>
          <p14:tracePt t="77579" x="11263313" y="3171825"/>
          <p14:tracePt t="77587" x="11177588" y="3143250"/>
          <p14:tracePt t="77595" x="11106150" y="3128963"/>
          <p14:tracePt t="77602" x="11063288" y="3100388"/>
          <p14:tracePt t="77610" x="11034713" y="3086100"/>
          <p14:tracePt t="77618" x="11020425" y="3057525"/>
          <p14:tracePt t="78318" x="10991850" y="3043238"/>
          <p14:tracePt t="78326" x="10891838" y="2943225"/>
          <p14:tracePt t="78332" x="10763250" y="2786063"/>
          <p14:tracePt t="78341" x="10520363" y="2500313"/>
          <p14:tracePt t="78348" x="10263188" y="2171700"/>
          <p14:tracePt t="78357" x="10033000" y="1828800"/>
          <p14:tracePt t="78364" x="9761538" y="1428750"/>
          <p14:tracePt t="78372" x="9504363" y="1114425"/>
          <p14:tracePt t="78378" x="9247188" y="757238"/>
          <p14:tracePt t="78386" x="8947150" y="357188"/>
          <p14:tracePt t="78395" x="8689975" y="14288"/>
          <p14:tracePt t="80014" x="9232900" y="42863"/>
          <p14:tracePt t="80022" x="9261475" y="128588"/>
          <p14:tracePt t="80030" x="9304338" y="228600"/>
          <p14:tracePt t="80038" x="9332913" y="314325"/>
          <p14:tracePt t="80044" x="9347200" y="400050"/>
          <p14:tracePt t="80052" x="9375775" y="485775"/>
          <p14:tracePt t="80061" x="9404350" y="557213"/>
          <p14:tracePt t="80068" x="9432925" y="642938"/>
          <p14:tracePt t="80076" x="9461500" y="728663"/>
          <p14:tracePt t="80084" x="9475788" y="800100"/>
          <p14:tracePt t="80092" x="9490075" y="871538"/>
          <p14:tracePt t="80100" x="9504363" y="900113"/>
          <p14:tracePt t="80108" x="9504363" y="914400"/>
          <p14:tracePt t="80114" x="9504363" y="942975"/>
          <p14:tracePt t="80443" x="9475788" y="900113"/>
          <p14:tracePt t="80448" x="9347200" y="742950"/>
          <p14:tracePt t="80457" x="9132888" y="457200"/>
          <p14:tracePt t="80464" x="8832850" y="57150"/>
        </p14:tracePtLst>
      </p14:laserTrace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90" y="1"/>
            <a:ext cx="11069052" cy="990600"/>
          </a:xfrm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en-US" sz="5400" i="1" u="sng" dirty="0"/>
              <a:t>Registration Materials and Course Catalog</a:t>
            </a:r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391026" y="1782679"/>
            <a:ext cx="11582400" cy="944480"/>
          </a:xfrm>
        </p:spPr>
        <p:txBody>
          <a:bodyPr vert="horz" lIns="0" tIns="0" rIns="0" bIns="0" rtlCol="0" anchor="t" anchorCtr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FFFF00"/>
                </a:solidFill>
              </a:rPr>
              <a:t>All class descriptions are in the course catalog.</a:t>
            </a: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>
              <a:solidFill>
                <a:srgbClr val="FFFF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>
              <a:solidFill>
                <a:srgbClr val="FFFF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>
              <a:solidFill>
                <a:srgbClr val="FFFF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F5F7EA-045A-9A83-6045-82C2BFA11592}"/>
              </a:ext>
            </a:extLst>
          </p:cNvPr>
          <p:cNvSpPr txBox="1"/>
          <p:nvPr/>
        </p:nvSpPr>
        <p:spPr>
          <a:xfrm>
            <a:off x="4692315" y="2911664"/>
            <a:ext cx="568492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Click on the 7th to 8th Grade Registration link to see all registration materials: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84F360-36FD-E524-1BF5-0C0CA08F9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733800"/>
            <a:ext cx="2149388" cy="28754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72B1F5-BBB2-5DB8-A2F5-A4DE6F703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911664"/>
            <a:ext cx="4180031" cy="71383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3B5243C-A10A-6B31-061B-10CF7DDBA24A}"/>
              </a:ext>
            </a:extLst>
          </p:cNvPr>
          <p:cNvSpPr/>
          <p:nvPr/>
        </p:nvSpPr>
        <p:spPr>
          <a:xfrm>
            <a:off x="6096000" y="5334000"/>
            <a:ext cx="2149388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5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71"/>
    </mc:Choice>
    <mc:Fallback xmlns="">
      <p:transition spd="slow" advTm="33471"/>
    </mc:Fallback>
  </mc:AlternateContent>
  <p:extLst>
    <p:ext uri="{3A86A75C-4F4B-4683-9AE1-C65F6400EC91}">
      <p14:laserTraceLst xmlns:p14="http://schemas.microsoft.com/office/powerpoint/2010/main">
        <p14:tracePtLst>
          <p14:tracePt t="31997" x="10420350" y="2185988"/>
          <p14:tracePt t="32004" x="10277475" y="1843088"/>
          <p14:tracePt t="32013" x="10133013" y="1443038"/>
          <p14:tracePt t="32021" x="9990138" y="1114425"/>
          <p14:tracePt t="32028" x="9847263" y="842963"/>
          <p14:tracePt t="32037" x="9732963" y="600075"/>
          <p14:tracePt t="32045" x="9618663" y="371475"/>
          <p14:tracePt t="32052" x="9532938" y="200025"/>
          <p14:tracePt t="32058" x="9475788" y="42863"/>
        </p14:tracePtLst>
      </p14:laserTrace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990600"/>
          </a:xfrm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en-US" sz="5400" i="1" u="sng"/>
              <a:t>Class Choices in HAC </a:t>
            </a:r>
            <a:endParaRPr lang="en-US" sz="5400" i="1" u="sng" dirty="0"/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381000" y="990600"/>
            <a:ext cx="11582400" cy="5295900"/>
          </a:xfrm>
        </p:spPr>
        <p:txBody>
          <a:bodyPr vert="horz" lIns="0" tIns="0" rIns="0" bIns="0" rtlCol="0" anchor="t" anchorCtr="0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200" b="1" dirty="0"/>
              <a:t> </a:t>
            </a:r>
            <a:r>
              <a:rPr lang="en-US" sz="2800" b="1" dirty="0">
                <a:solidFill>
                  <a:srgbClr val="FFFF00"/>
                </a:solidFill>
              </a:rPr>
              <a:t>All students will be entering next year choices into Home Access Center (HAC) with Ms. Burdick during English classes.</a:t>
            </a:r>
            <a:endParaRPr lang="en-US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>
              <a:solidFill>
                <a:srgbClr val="FFFF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FFFF00"/>
                </a:solidFill>
              </a:rPr>
              <a:t>March 4</a:t>
            </a:r>
            <a:r>
              <a:rPr lang="en-US" sz="2800" b="1" baseline="30000" dirty="0">
                <a:solidFill>
                  <a:srgbClr val="FFFF00"/>
                </a:solidFill>
              </a:rPr>
              <a:t>th</a:t>
            </a:r>
            <a:r>
              <a:rPr lang="en-US" sz="2800" b="1" dirty="0">
                <a:solidFill>
                  <a:srgbClr val="FFFF00"/>
                </a:solidFill>
              </a:rPr>
              <a:t> – Ms. Stork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FFFF00"/>
                </a:solidFill>
              </a:rPr>
              <a:t>March 10</a:t>
            </a:r>
            <a:r>
              <a:rPr lang="en-US" sz="2800" b="1" baseline="30000" dirty="0">
                <a:solidFill>
                  <a:srgbClr val="FFFF00"/>
                </a:solidFill>
              </a:rPr>
              <a:t>th</a:t>
            </a:r>
            <a:r>
              <a:rPr lang="en-US" sz="2800" b="1" dirty="0">
                <a:solidFill>
                  <a:srgbClr val="FFFF00"/>
                </a:solidFill>
              </a:rPr>
              <a:t> – Ms. Woodhouse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b="1" dirty="0">
              <a:solidFill>
                <a:srgbClr val="FFFF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700" b="1" dirty="0">
                <a:solidFill>
                  <a:srgbClr val="FFFF00"/>
                </a:solidFill>
              </a:rPr>
              <a:t>HAC will be open for course request changes until </a:t>
            </a:r>
            <a:r>
              <a:rPr lang="en-US" sz="2700" b="1" u="sng" dirty="0">
                <a:solidFill>
                  <a:srgbClr val="FFFF00"/>
                </a:solidFill>
              </a:rPr>
              <a:t>March 21st, 2025</a:t>
            </a:r>
            <a:r>
              <a:rPr lang="en-US" sz="2700" b="1" dirty="0">
                <a:solidFill>
                  <a:srgbClr val="FFFF00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b="1" dirty="0">
              <a:solidFill>
                <a:srgbClr val="FFFF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FFFF00"/>
                </a:solidFill>
              </a:rPr>
              <a:t>Please see Ms. Burdick if you have questions.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FFFF00"/>
                </a:solidFill>
              </a:rPr>
              <a:t>Call 425-385-7514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FFFF00"/>
                </a:solidFill>
              </a:rPr>
              <a:t>Email </a:t>
            </a:r>
            <a:r>
              <a:rPr lang="en-US" sz="2800" b="1" dirty="0">
                <a:solidFill>
                  <a:srgbClr val="FFFF00"/>
                </a:solidFill>
                <a:hlinkClick r:id="rId3"/>
              </a:rPr>
              <a:t>sburdick@everettsd.org</a:t>
            </a:r>
            <a:endParaRPr lang="en-US" sz="2800" b="1" dirty="0">
              <a:solidFill>
                <a:srgbClr val="FFFF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>
              <a:solidFill>
                <a:srgbClr val="FFFF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3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51"/>
    </mc:Choice>
    <mc:Fallback xmlns="">
      <p:transition spd="slow" advTm="58051"/>
    </mc:Fallback>
  </mc:AlternateContent>
  <p:extLst>
    <p:ext uri="{3A86A75C-4F4B-4683-9AE1-C65F6400EC91}">
      <p14:laserTraceLst xmlns:p14="http://schemas.microsoft.com/office/powerpoint/2010/main">
        <p14:tracePtLst>
          <p14:tracePt t="2952" x="10306050" y="0"/>
          <p14:tracePt t="2960" x="10291763" y="128588"/>
          <p14:tracePt t="2967" x="10248900" y="314325"/>
          <p14:tracePt t="2975" x="10220325" y="500063"/>
          <p14:tracePt t="2981" x="10191750" y="685800"/>
          <p14:tracePt t="2989" x="10177463" y="885825"/>
          <p14:tracePt t="2997" x="10163175" y="1071563"/>
          <p14:tracePt t="3005" x="10118725" y="1285875"/>
          <p14:tracePt t="3013" x="10104438" y="1471613"/>
          <p14:tracePt t="3021" x="10075863" y="1685925"/>
          <p14:tracePt t="3032" x="10033000" y="1985963"/>
          <p14:tracePt t="3037" x="9990138" y="2314575"/>
          <p14:tracePt t="3045" x="9947275" y="2643188"/>
          <p14:tracePt t="3051" x="9918700" y="2943225"/>
          <p14:tracePt t="3059" x="9918700" y="3171825"/>
          <p14:tracePt t="3066" x="9932988" y="3371850"/>
          <p14:tracePt t="3075" x="9947275" y="3543300"/>
          <p14:tracePt t="3084" x="9961563" y="3657600"/>
          <p14:tracePt t="3093" x="9975850" y="3771900"/>
          <p14:tracePt t="3099" x="9990138" y="3871913"/>
          <p14:tracePt t="3106" x="9990138" y="3943350"/>
          <p14:tracePt t="3112" x="10018713" y="4029075"/>
          <p14:tracePt t="3121" x="10018713" y="4100513"/>
          <p14:tracePt t="3129" x="10047288" y="4186238"/>
          <p14:tracePt t="3137" x="10075863" y="4271963"/>
          <p14:tracePt t="3145" x="10104438" y="4357688"/>
          <p14:tracePt t="3153" x="10133013" y="4429125"/>
          <p14:tracePt t="3161" x="10163175" y="4500563"/>
          <p14:tracePt t="3169" x="10177463" y="4557713"/>
          <p14:tracePt t="3177" x="10206038" y="4600575"/>
          <p14:tracePt t="3183" x="10220325" y="4614863"/>
          <p14:tracePt t="3190" x="10234613" y="4643438"/>
          <p14:tracePt t="3207" x="10248900" y="4657725"/>
          <p14:tracePt t="3294" x="10263188" y="4629150"/>
          <p14:tracePt t="3301" x="10348913" y="4457700"/>
          <p14:tracePt t="3309" x="10448925" y="4243388"/>
          <p14:tracePt t="3315" x="10520363" y="4043363"/>
          <p14:tracePt t="3323" x="10591800" y="3843338"/>
          <p14:tracePt t="3331" x="10620375" y="3686175"/>
          <p14:tracePt t="3339" x="10648950" y="3529013"/>
          <p14:tracePt t="3347" x="10677525" y="3386138"/>
          <p14:tracePt t="3355" x="10734675" y="3243263"/>
          <p14:tracePt t="3363" x="10763250" y="3114675"/>
          <p14:tracePt t="3371" x="10791825" y="3000375"/>
          <p14:tracePt t="3380" x="10806113" y="2900363"/>
          <p14:tracePt t="3385" x="10820400" y="2857500"/>
          <p14:tracePt t="3393" x="10834688" y="2828925"/>
          <p14:tracePt t="3401" x="10834688" y="2800350"/>
          <p14:tracePt t="3409" x="10834688" y="2786063"/>
          <p14:tracePt t="3417" x="10848975" y="2771775"/>
          <p14:tracePt t="3434" x="10848975" y="2757488"/>
          <p14:tracePt t="3441" x="10848975" y="2743200"/>
          <p14:tracePt t="52827" x="10834688" y="2743200"/>
          <p14:tracePt t="52835" x="10820400" y="2743200"/>
          <p14:tracePt t="52843" x="10791825" y="2743200"/>
          <p14:tracePt t="52851" x="10763250" y="2743200"/>
          <p14:tracePt t="52859" x="10748963" y="2743200"/>
          <p14:tracePt t="52867" x="10706100" y="2743200"/>
          <p14:tracePt t="52873" x="10663238" y="2728913"/>
          <p14:tracePt t="52881" x="10620375" y="2728913"/>
          <p14:tracePt t="52889" x="10591800" y="2728913"/>
          <p14:tracePt t="52897" x="10563225" y="2728913"/>
          <p14:tracePt t="52905" x="10520363" y="2728913"/>
          <p14:tracePt t="52913" x="10491788" y="2728913"/>
          <p14:tracePt t="52921" x="10477500" y="2728913"/>
          <p14:tracePt t="52929" x="10477500" y="2743200"/>
          <p14:tracePt t="52935" x="10477500" y="2800350"/>
          <p14:tracePt t="52943" x="10491788" y="2886075"/>
          <p14:tracePt t="52951" x="10506075" y="2928938"/>
          <p14:tracePt t="52959" x="10520363" y="2986088"/>
          <p14:tracePt t="52967" x="10548938" y="3014663"/>
          <p14:tracePt t="53177" x="10548938" y="2986088"/>
          <p14:tracePt t="53185" x="10548938" y="2943225"/>
          <p14:tracePt t="53193" x="10548938" y="2914650"/>
          <p14:tracePt t="53201" x="10534650" y="2871788"/>
          <p14:tracePt t="53207" x="10520363" y="2843213"/>
          <p14:tracePt t="53216" x="10520363" y="2828925"/>
          <p14:tracePt t="53223" x="10520363" y="2814638"/>
          <p14:tracePt t="53231" x="10520363" y="2800350"/>
          <p14:tracePt t="53239" x="10506075" y="2800350"/>
          <p14:tracePt t="53247" x="10491788" y="2771775"/>
          <p14:tracePt t="53255" x="10477500" y="2771775"/>
          <p14:tracePt t="53263" x="10463213" y="2743200"/>
          <p14:tracePt t="53269" x="10448925" y="2728913"/>
          <p14:tracePt t="53276" x="10420350" y="2714625"/>
          <p14:tracePt t="53285" x="10406063" y="2686050"/>
          <p14:tracePt t="53293" x="10377488" y="2671763"/>
          <p14:tracePt t="53301" x="10363200" y="2671763"/>
          <p14:tracePt t="53317" x="10334625" y="2671763"/>
          <p14:tracePt t="53325" x="10320338" y="2657475"/>
          <p14:tracePt t="53333" x="10306050" y="2643188"/>
          <p14:tracePt t="53339" x="10291763" y="2643188"/>
          <p14:tracePt t="53347" x="10277475" y="2643188"/>
          <p14:tracePt t="53523" x="10277475" y="2628900"/>
          <p14:tracePt t="56261" x="10248900" y="2628900"/>
          <p14:tracePt t="56269" x="10234613" y="2628900"/>
          <p14:tracePt t="56275" x="10206038" y="2628900"/>
          <p14:tracePt t="56283" x="10191750" y="2628900"/>
          <p14:tracePt t="56291" x="10147300" y="2628900"/>
          <p14:tracePt t="56300" x="10090150" y="2600325"/>
          <p14:tracePt t="56307" x="10033000" y="2571750"/>
          <p14:tracePt t="56316" x="9975850" y="2528888"/>
          <p14:tracePt t="56323" x="9918700" y="2500313"/>
          <p14:tracePt t="56331" x="9861550" y="2428875"/>
          <p14:tracePt t="56337" x="9818688" y="2343150"/>
          <p14:tracePt t="56345" x="9747250" y="2243138"/>
          <p14:tracePt t="56354" x="9690100" y="2128838"/>
          <p14:tracePt t="56361" x="9632950" y="2014538"/>
          <p14:tracePt t="56369" x="9532938" y="1857375"/>
          <p14:tracePt t="56377" x="9418638" y="1714500"/>
          <p14:tracePt t="56385" x="9290050" y="1514475"/>
          <p14:tracePt t="56393" x="9132888" y="1314450"/>
          <p14:tracePt t="56401" x="9032875" y="1100138"/>
          <p14:tracePt t="56407" x="8861425" y="800100"/>
          <p14:tracePt t="56415" x="8661400" y="428625"/>
          <p14:tracePt t="56423" x="8475663" y="57150"/>
        </p14:tracePtLst>
      </p14:laserTrace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202C3-F29A-4882-83C9-7EB2D707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Selecting Courses in Home Access Center (HAC)</a:t>
            </a:r>
            <a:br>
              <a:rPr lang="en-US" sz="3000" dirty="0"/>
            </a:br>
            <a:br>
              <a:rPr lang="en-US" sz="3000" dirty="0"/>
            </a:br>
            <a:r>
              <a:rPr lang="en-US" sz="3200" dirty="0"/>
              <a:t>HAC will be open for course request changes until March 21</a:t>
            </a:r>
            <a:r>
              <a:rPr lang="en-US" sz="3200" baseline="30000" dirty="0"/>
              <a:t>st</a:t>
            </a:r>
            <a:r>
              <a:rPr lang="en-US" sz="3200" dirty="0"/>
              <a:t>, 2025.</a:t>
            </a:r>
            <a:br>
              <a:rPr lang="en-US" sz="3000" dirty="0"/>
            </a:br>
            <a:br>
              <a:rPr lang="en-US" sz="3000" dirty="0"/>
            </a:br>
            <a:r>
              <a:rPr lang="en-US" sz="3000" dirty="0"/>
              <a:t>Go to everettsd.org</a:t>
            </a:r>
            <a:br>
              <a:rPr lang="en-US" sz="3000" dirty="0"/>
            </a:br>
            <a:r>
              <a:rPr lang="en-US" sz="3000" dirty="0"/>
              <a:t>Click “Grades and More”</a:t>
            </a:r>
            <a:br>
              <a:rPr lang="en-US" sz="3000" dirty="0"/>
            </a:br>
            <a:endParaRPr lang="en-US" sz="3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65B575-77B9-374D-5D90-0EB93CA4E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976068"/>
            <a:ext cx="5410955" cy="2429214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75E8DFA9-788E-A295-4012-E2840405B896}"/>
              </a:ext>
            </a:extLst>
          </p:cNvPr>
          <p:cNvSpPr/>
          <p:nvPr/>
        </p:nvSpPr>
        <p:spPr>
          <a:xfrm>
            <a:off x="9296400" y="4343400"/>
            <a:ext cx="838200" cy="10668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92"/>
    </mc:Choice>
    <mc:Fallback xmlns="">
      <p:transition spd="slow" advTm="19492"/>
    </mc:Fallback>
  </mc:AlternateContent>
  <p:extLst>
    <p:ext uri="{3A86A75C-4F4B-4683-9AE1-C65F6400EC91}">
      <p14:laserTraceLst xmlns:p14="http://schemas.microsoft.com/office/powerpoint/2010/main">
        <p14:tracePtLst>
          <p14:tracePt t="4827" x="7218363" y="0"/>
          <p14:tracePt t="4835" x="7332663" y="200025"/>
          <p14:tracePt t="4843" x="7432675" y="385763"/>
          <p14:tracePt t="4851" x="7518400" y="557213"/>
          <p14:tracePt t="4859" x="7618413" y="714375"/>
          <p14:tracePt t="4865" x="7689850" y="828675"/>
          <p14:tracePt t="4874" x="7761288" y="957263"/>
          <p14:tracePt t="4882" x="7804150" y="1042988"/>
          <p14:tracePt t="4890" x="7818438" y="1085850"/>
          <p14:tracePt t="4897" x="7847013" y="1114425"/>
          <p14:tracePt t="4906" x="7861300" y="1143000"/>
          <p14:tracePt t="4913" x="7875588" y="1157288"/>
          <p14:tracePt t="4922" x="7889875" y="1171575"/>
          <p14:tracePt t="4929" x="7904163" y="1200150"/>
          <p14:tracePt t="4935" x="7904163" y="1214438"/>
          <p14:tracePt t="4943" x="7918450" y="1243013"/>
          <p14:tracePt t="5097" x="7918450" y="1257300"/>
          <p14:tracePt t="5100" x="7847013" y="1314450"/>
          <p14:tracePt t="5108" x="7775575" y="1385888"/>
          <p14:tracePt t="5115" x="7675563" y="1471613"/>
          <p14:tracePt t="5124" x="7589838" y="1543050"/>
          <p14:tracePt t="5129" x="7504113" y="1614488"/>
          <p14:tracePt t="5138" x="7418388" y="1685925"/>
          <p14:tracePt t="5145" x="7346950" y="1757363"/>
          <p14:tracePt t="5154" x="7275513" y="1843088"/>
          <p14:tracePt t="5161" x="7204075" y="1943100"/>
          <p14:tracePt t="5169" x="7146925" y="2028825"/>
          <p14:tracePt t="5178" x="7089775" y="2085975"/>
          <p14:tracePt t="5186" x="7061200" y="2143125"/>
          <p14:tracePt t="5193" x="7046913" y="2157413"/>
          <p14:tracePt t="5199" x="7032625" y="2185988"/>
          <p14:tracePt t="5208" x="7004050" y="2200275"/>
          <p14:tracePt t="5216" x="6989763" y="2214563"/>
          <p14:tracePt t="5224" x="6975475" y="2243138"/>
          <p14:tracePt t="5239" x="6946900" y="2271713"/>
          <p14:tracePt t="5255" x="6946900" y="2286000"/>
          <p14:tracePt t="5261" x="6918325" y="2300288"/>
          <p14:tracePt t="5269" x="6918325" y="2314575"/>
          <p14:tracePt t="5277" x="6904038" y="2343150"/>
          <p14:tracePt t="5285" x="6889750" y="2357438"/>
          <p14:tracePt t="5294" x="6889750" y="2386013"/>
          <p14:tracePt t="5301" x="6875463" y="2386013"/>
          <p14:tracePt t="10072" x="6875463" y="2400300"/>
          <p14:tracePt t="15773" x="6889750" y="2414588"/>
          <p14:tracePt t="15781" x="6975475" y="2457450"/>
          <p14:tracePt t="15789" x="7089775" y="2486025"/>
          <p14:tracePt t="15797" x="7218363" y="2543175"/>
          <p14:tracePt t="15805" x="7332663" y="2600325"/>
          <p14:tracePt t="15811" x="7446963" y="2671763"/>
          <p14:tracePt t="15819" x="7561263" y="2771775"/>
          <p14:tracePt t="15827" x="7661275" y="2843213"/>
          <p14:tracePt t="15835" x="7747000" y="2886075"/>
          <p14:tracePt t="15843" x="7818438" y="2914650"/>
          <p14:tracePt t="15851" x="7889875" y="2943225"/>
          <p14:tracePt t="15859" x="7947025" y="2971800"/>
          <p14:tracePt t="15867" x="8004175" y="2986088"/>
          <p14:tracePt t="15875" x="8032750" y="2986088"/>
          <p14:tracePt t="15881" x="8061325" y="2986088"/>
          <p14:tracePt t="15889" x="8089900" y="2986088"/>
          <p14:tracePt t="15897" x="8104188" y="2986088"/>
          <p14:tracePt t="15905" x="8132763" y="2986088"/>
          <p14:tracePt t="15922" x="8147050" y="2986088"/>
          <p14:tracePt t="15929" x="8161338" y="2986088"/>
          <p14:tracePt t="16041" x="8175625" y="3000375"/>
          <p14:tracePt t="16049" x="8189913" y="3028950"/>
          <p14:tracePt t="16058" x="8218488" y="3057525"/>
          <p14:tracePt t="16065" x="8232775" y="3071813"/>
          <p14:tracePt t="16073" x="8261350" y="3143250"/>
          <p14:tracePt t="16079" x="8304213" y="3200400"/>
          <p14:tracePt t="16088" x="8375650" y="3271838"/>
          <p14:tracePt t="16095" x="8461375" y="3357563"/>
          <p14:tracePt t="16104" x="8547100" y="3457575"/>
          <p14:tracePt t="16111" x="8661400" y="3543300"/>
          <p14:tracePt t="16119" x="8761413" y="3629025"/>
          <p14:tracePt t="16127" x="8847138" y="3729038"/>
          <p14:tracePt t="16135" x="8932863" y="3800475"/>
          <p14:tracePt t="16143" x="9018588" y="3857625"/>
          <p14:tracePt t="16149" x="9090025" y="3900488"/>
          <p14:tracePt t="16158" x="9132888" y="3914775"/>
          <p14:tracePt t="16165" x="9190038" y="3943350"/>
          <p14:tracePt t="16173" x="9232900" y="3957638"/>
          <p14:tracePt t="16181" x="9318625" y="3986213"/>
          <p14:tracePt t="16190" x="9404350" y="4029075"/>
          <p14:tracePt t="16197" x="9490075" y="4071938"/>
          <p14:tracePt t="16205" x="9532938" y="4100513"/>
          <p14:tracePt t="16213" x="9547225" y="4114800"/>
          <p14:tracePt t="16219" x="9561513" y="4114800"/>
          <p14:tracePt t="16239" x="9575800" y="4114800"/>
          <p14:tracePt t="16301" x="9590088" y="4114800"/>
          <p14:tracePt t="16313" x="9604375" y="4114800"/>
          <p14:tracePt t="16321" x="9632950" y="4129088"/>
          <p14:tracePt t="16329" x="9632950" y="4143375"/>
          <p14:tracePt t="16339" x="9661525" y="4143375"/>
          <p14:tracePt t="16343" x="9675813" y="4157663"/>
          <p14:tracePt t="16465" x="9647238" y="4171950"/>
          <p14:tracePt t="16474" x="9561513" y="4200525"/>
          <p14:tracePt t="16479" x="9475788" y="4243388"/>
          <p14:tracePt t="16489" x="9390063" y="4314825"/>
          <p14:tracePt t="16495" x="9304338" y="4414838"/>
          <p14:tracePt t="16504" x="9204325" y="4543425"/>
          <p14:tracePt t="16511" x="9118600" y="4672013"/>
          <p14:tracePt t="16519" x="9032875" y="4800600"/>
          <p14:tracePt t="16527" x="8990013" y="4929188"/>
          <p14:tracePt t="16535" x="8961438" y="5043488"/>
          <p14:tracePt t="16543" x="8961438" y="5157788"/>
          <p14:tracePt t="16549" x="8961438" y="5243513"/>
          <p14:tracePt t="16558" x="8990013" y="5314950"/>
          <p14:tracePt t="16565" x="9090025" y="5429250"/>
          <p14:tracePt t="16573" x="9190038" y="5514975"/>
          <p14:tracePt t="16581" x="9332913" y="5614988"/>
          <p14:tracePt t="16589" x="9561513" y="5686425"/>
          <p14:tracePt t="16597" x="9747250" y="5715000"/>
          <p14:tracePt t="16605" x="9961563" y="5715000"/>
          <p14:tracePt t="16611" x="10177463" y="5700713"/>
          <p14:tracePt t="16619" x="10348913" y="5657850"/>
          <p14:tracePt t="16627" x="10477500" y="5614988"/>
          <p14:tracePt t="16635" x="10606088" y="5543550"/>
          <p14:tracePt t="16644" x="10748963" y="5443538"/>
          <p14:tracePt t="16651" x="10877550" y="5343525"/>
          <p14:tracePt t="16659" x="10963275" y="5229225"/>
          <p14:tracePt t="16667" x="11020425" y="5143500"/>
          <p14:tracePt t="16675" x="11034713" y="5057775"/>
          <p14:tracePt t="16681" x="11049000" y="5000625"/>
          <p14:tracePt t="16689" x="11049000" y="4900613"/>
          <p14:tracePt t="16697" x="11034713" y="4800600"/>
          <p14:tracePt t="16705" x="11006138" y="4700588"/>
          <p14:tracePt t="16713" x="10963275" y="4614863"/>
          <p14:tracePt t="16721" x="10906125" y="4557713"/>
          <p14:tracePt t="16729" x="10848975" y="4500563"/>
          <p14:tracePt t="16738" x="10763250" y="4457700"/>
          <p14:tracePt t="16744" x="10706100" y="4429125"/>
          <p14:tracePt t="16751" x="10648950" y="4414838"/>
          <p14:tracePt t="16759" x="10563225" y="4400550"/>
          <p14:tracePt t="16767" x="10491788" y="4400550"/>
          <p14:tracePt t="16776" x="10406063" y="4400550"/>
          <p14:tracePt t="16783" x="10348913" y="4414838"/>
          <p14:tracePt t="16792" x="10263188" y="4443413"/>
          <p14:tracePt t="16799" x="10177463" y="4500563"/>
          <p14:tracePt t="16808" x="10104438" y="4586288"/>
          <p14:tracePt t="16813" x="10033000" y="4672013"/>
          <p14:tracePt t="16822" x="9961563" y="4786313"/>
          <p14:tracePt t="16829" x="9932988" y="4900613"/>
          <p14:tracePt t="16839" x="9904413" y="5000625"/>
          <p14:tracePt t="16845" x="9904413" y="5100638"/>
          <p14:tracePt t="16855" x="9904413" y="5172075"/>
          <p14:tracePt t="16861" x="9918700" y="5257800"/>
          <p14:tracePt t="16869" x="9975850" y="5286375"/>
          <p14:tracePt t="16875" x="10004425" y="5286375"/>
          <p14:tracePt t="16883" x="10033000" y="5286375"/>
          <p14:tracePt t="16892" x="10047288" y="5286375"/>
          <p14:tracePt t="16899" x="10075863" y="5272088"/>
          <p14:tracePt t="16908" x="10104438" y="5214938"/>
          <p14:tracePt t="16915" x="10133013" y="5114925"/>
          <p14:tracePt t="16924" x="10163175" y="5000625"/>
          <p14:tracePt t="16931" x="10163175" y="4857750"/>
          <p14:tracePt t="16940" x="10133013" y="4700588"/>
          <p14:tracePt t="16945" x="10090150" y="4514850"/>
          <p14:tracePt t="16955" x="10018713" y="4314825"/>
          <p14:tracePt t="16961" x="9904413" y="4114800"/>
          <p14:tracePt t="16969" x="9747250" y="3914775"/>
          <p14:tracePt t="16977" x="9618663" y="3771900"/>
          <p14:tracePt t="16985" x="9504363" y="3686175"/>
          <p14:tracePt t="16993" x="9418638" y="3657600"/>
          <p14:tracePt t="17001" x="9404350" y="3657600"/>
          <p14:tracePt t="17008" x="9375775" y="3657600"/>
          <p14:tracePt t="17038" x="9347200" y="3786188"/>
          <p14:tracePt t="17040" x="9347200" y="3929063"/>
          <p14:tracePt t="17047" x="9418638" y="4157663"/>
          <p14:tracePt t="17055" x="9490075" y="4400550"/>
          <p14:tracePt t="17063" x="9604375" y="4657725"/>
          <p14:tracePt t="17072" x="9732963" y="4886325"/>
          <p14:tracePt t="17078" x="9861550" y="4986338"/>
          <p14:tracePt t="17085" x="9975850" y="5043488"/>
          <p14:tracePt t="17093" x="10104438" y="5057775"/>
          <p14:tracePt t="17101" x="10177463" y="5057775"/>
          <p14:tracePt t="17109" x="10206038" y="5057775"/>
          <p14:tracePt t="17117" x="10234613" y="5043488"/>
          <p14:tracePt t="17125" x="10263188" y="5029200"/>
          <p14:tracePt t="17133" x="10277475" y="5000625"/>
          <p14:tracePt t="17142" x="10277475" y="4943475"/>
          <p14:tracePt t="17147" x="10263188" y="4843463"/>
          <p14:tracePt t="17155" x="10191750" y="4714875"/>
          <p14:tracePt t="17163" x="10118725" y="4572000"/>
          <p14:tracePt t="17171" x="10018713" y="4471988"/>
          <p14:tracePt t="17179" x="9932988" y="4386263"/>
          <p14:tracePt t="17188" x="9875838" y="4343400"/>
          <p14:tracePt t="17195" x="9832975" y="4329113"/>
          <p14:tracePt t="17203" x="9818688" y="4329113"/>
          <p14:tracePt t="17233" x="9832975" y="4457700"/>
          <p14:tracePt t="17242" x="9918700" y="4657725"/>
          <p14:tracePt t="17249" x="10133013" y="4872038"/>
          <p14:tracePt t="17258" x="10391775" y="5014913"/>
          <p14:tracePt t="17265" x="10591800" y="5057775"/>
          <p14:tracePt t="17271" x="10706100" y="5057775"/>
          <p14:tracePt t="17280" x="10734675" y="5057775"/>
          <p14:tracePt t="17288" x="10734675" y="5043488"/>
          <p14:tracePt t="17296" x="10734675" y="5029200"/>
          <p14:tracePt t="17305" x="10720388" y="4986338"/>
          <p14:tracePt t="17311" x="10648950" y="4900613"/>
          <p14:tracePt t="17319" x="10548938" y="4786313"/>
          <p14:tracePt t="17327" x="10406063" y="4700588"/>
          <p14:tracePt t="17335" x="10277475" y="4614863"/>
          <p14:tracePt t="17342" x="10177463" y="4557713"/>
          <p14:tracePt t="17349" x="10090150" y="4529138"/>
          <p14:tracePt t="17358" x="10075863" y="4514850"/>
          <p14:tracePt t="17365" x="10061575" y="4514850"/>
          <p14:tracePt t="17405" x="10075863" y="4514850"/>
          <p14:tracePt t="17411" x="10104438" y="4514850"/>
          <p14:tracePt t="17419" x="10163175" y="4500563"/>
          <p14:tracePt t="17427" x="10206038" y="4457700"/>
          <p14:tracePt t="17435" x="10234613" y="4457700"/>
          <p14:tracePt t="17444" x="10234613" y="4429125"/>
          <p14:tracePt t="17481" x="10234613" y="4414838"/>
          <p14:tracePt t="17490" x="10234613" y="4400550"/>
          <p14:tracePt t="17518" x="10206038" y="4400550"/>
          <p14:tracePt t="17539" x="10191750" y="4400550"/>
          <p14:tracePt t="17543" x="10191750" y="4386263"/>
          <p14:tracePt t="17551" x="10163175" y="4371975"/>
          <p14:tracePt t="17560" x="10147300" y="4329113"/>
          <p14:tracePt t="17567" x="10104438" y="4200525"/>
          <p14:tracePt t="17576" x="10047288" y="4043363"/>
          <p14:tracePt t="17584" x="9990138" y="3871913"/>
          <p14:tracePt t="17592" x="9904413" y="3671888"/>
          <p14:tracePt t="17600" x="9790113" y="3457575"/>
          <p14:tracePt t="17605" x="9690100" y="3271838"/>
          <p14:tracePt t="17614" x="9590088" y="3043238"/>
          <p14:tracePt t="17623" x="9490075" y="2800350"/>
          <p14:tracePt t="17630" x="9375775" y="2586038"/>
          <p14:tracePt t="17639" x="9304338" y="2400300"/>
          <p14:tracePt t="17646" x="9218613" y="2286000"/>
          <p14:tracePt t="17656" x="9161463" y="2157413"/>
          <p14:tracePt t="17662" x="9132888" y="2071688"/>
          <p14:tracePt t="17670" x="9104313" y="2014538"/>
          <p14:tracePt t="17676" x="9104313" y="1985963"/>
          <p14:tracePt t="17684" x="9075738" y="1957388"/>
          <p14:tracePt t="17692" x="9075738" y="1943100"/>
          <p14:tracePt t="17700" x="9061450" y="1928813"/>
          <p14:tracePt t="17708" x="9061450" y="1914525"/>
          <p14:tracePt t="17798" x="9061450" y="1900238"/>
          <p14:tracePt t="18360" x="9061450" y="1885950"/>
          <p14:tracePt t="18680" x="9047163" y="1871663"/>
          <p14:tracePt t="18686" x="8975725" y="1785938"/>
          <p14:tracePt t="18694" x="8904288" y="1700213"/>
          <p14:tracePt t="18701" x="8847138" y="1571625"/>
          <p14:tracePt t="18710" x="8747125" y="1414463"/>
          <p14:tracePt t="18718" x="8647113" y="1214438"/>
          <p14:tracePt t="18726" x="8532813" y="957263"/>
          <p14:tracePt t="18734" x="8375650" y="628650"/>
          <p14:tracePt t="18742" x="8232775" y="271463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8F88A-E294-67E2-5C11-17351FC0E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 School Course Catalog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5DF4DD-1246-5F11-84CD-8DF4304697B5}"/>
              </a:ext>
            </a:extLst>
          </p:cNvPr>
          <p:cNvSpPr txBox="1"/>
          <p:nvPr/>
        </p:nvSpPr>
        <p:spPr>
          <a:xfrm>
            <a:off x="1752600" y="6220616"/>
            <a:ext cx="5983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Live it, love it!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DF25C6-837A-2B02-30C0-E6286875436E}"/>
              </a:ext>
            </a:extLst>
          </p:cNvPr>
          <p:cNvSpPr txBox="1"/>
          <p:nvPr/>
        </p:nvSpPr>
        <p:spPr>
          <a:xfrm>
            <a:off x="5334000" y="1712832"/>
            <a:ext cx="6477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Digital copy available on 7</a:t>
            </a:r>
            <a:r>
              <a:rPr lang="en-US" baseline="30000" dirty="0"/>
              <a:t>th</a:t>
            </a:r>
            <a:r>
              <a:rPr lang="en-US" dirty="0"/>
              <a:t> to 8</a:t>
            </a:r>
            <a:r>
              <a:rPr lang="en-US" baseline="30000" dirty="0"/>
              <a:t>th</a:t>
            </a:r>
            <a:r>
              <a:rPr lang="en-US" dirty="0"/>
              <a:t> grade registration page</a:t>
            </a:r>
          </a:p>
          <a:p>
            <a:endParaRPr lang="en-US" dirty="0"/>
          </a:p>
          <a:p>
            <a:r>
              <a:rPr lang="en-US" dirty="0"/>
              <a:t>- Go to:</a:t>
            </a:r>
          </a:p>
          <a:p>
            <a:r>
              <a:rPr lang="en-US" dirty="0"/>
              <a:t>- Eisenhower Middle School’s website</a:t>
            </a:r>
          </a:p>
          <a:p>
            <a:r>
              <a:rPr lang="en-US" dirty="0"/>
              <a:t>	- Counseling</a:t>
            </a:r>
          </a:p>
          <a:p>
            <a:r>
              <a:rPr lang="en-US" dirty="0"/>
              <a:t>		-Middle School Course Catalog 2025/2026</a:t>
            </a:r>
            <a:endParaRPr lang="en-US" baseline="30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450D8F-E356-8CE2-9602-9B02CC12B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99124"/>
            <a:ext cx="3171764" cy="412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7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91"/>
    </mc:Choice>
    <mc:Fallback xmlns="">
      <p:transition spd="slow" advTm="59791"/>
    </mc:Fallback>
  </mc:AlternateContent>
  <p:extLst>
    <p:ext uri="{3A86A75C-4F4B-4683-9AE1-C65F6400EC91}">
      <p14:laserTraceLst xmlns:p14="http://schemas.microsoft.com/office/powerpoint/2010/main">
        <p14:tracePtLst>
          <p14:tracePt t="2643" x="4673600" y="0"/>
          <p14:tracePt t="2651" x="4687888" y="28575"/>
          <p14:tracePt t="2659" x="4702175" y="57150"/>
          <p14:tracePt t="2668" x="4702175" y="71438"/>
          <p14:tracePt t="2675" x="4702175" y="85725"/>
          <p14:tracePt t="2683" x="4716463" y="85725"/>
          <p14:tracePt t="2690" x="4716463" y="100013"/>
          <p14:tracePt t="2709" x="4716463" y="114300"/>
          <p14:tracePt t="2726" x="4716463" y="142875"/>
          <p14:tracePt t="2733" x="4716463" y="157163"/>
          <p14:tracePt t="2741" x="4716463" y="171450"/>
          <p14:tracePt t="2750" x="4716463" y="200025"/>
          <p14:tracePt t="2763" x="4716463" y="214313"/>
          <p14:tracePt t="2779" x="4716463" y="228600"/>
          <p14:tracePt t="2853" x="4716463" y="257175"/>
          <p14:tracePt t="2861" x="4716463" y="271463"/>
          <p14:tracePt t="2869" x="4716463" y="285750"/>
          <p14:tracePt t="2877" x="4716463" y="300038"/>
          <p14:tracePt t="2892" x="4716463" y="314325"/>
          <p14:tracePt t="2920" x="4702175" y="328613"/>
          <p14:tracePt t="2928" x="4673600" y="342900"/>
          <p14:tracePt t="2936" x="4659313" y="342900"/>
          <p14:tracePt t="2955" x="4587875" y="357188"/>
          <p14:tracePt t="2959" x="4530725" y="357188"/>
          <p14:tracePt t="2965" x="4473575" y="357188"/>
          <p14:tracePt t="2974" x="4402138" y="342900"/>
          <p14:tracePt t="2981" x="4344988" y="342900"/>
          <p14:tracePt t="2990" x="4273550" y="314325"/>
          <p14:tracePt t="2997" x="4230688" y="300038"/>
          <p14:tracePt t="3006" x="4202113" y="285750"/>
          <p14:tracePt t="3013" x="4144963" y="257175"/>
          <p14:tracePt t="3022" x="4102100" y="228600"/>
          <p14:tracePt t="3028" x="4044950" y="214313"/>
          <p14:tracePt t="3036" x="3987800" y="185738"/>
          <p14:tracePt t="3044" x="3916363" y="157163"/>
          <p14:tracePt t="3052" x="3830638" y="128588"/>
          <p14:tracePt t="3059" x="3759200" y="114300"/>
          <p14:tracePt t="3067" x="3673475" y="100013"/>
          <p14:tracePt t="3075" x="3616325" y="71438"/>
          <p14:tracePt t="3083" x="3530600" y="57150"/>
          <p14:tracePt t="3092" x="3459163" y="42863"/>
          <p14:tracePt t="3097" x="3373438" y="42863"/>
          <p14:tracePt t="3106" x="3302000" y="42863"/>
          <p14:tracePt t="3113" x="3216275" y="28575"/>
          <p14:tracePt t="3121" x="3130550" y="28575"/>
          <p14:tracePt t="3129" x="3073400" y="28575"/>
          <p14:tracePt t="3138" x="3030538" y="28575"/>
          <p14:tracePt t="3145" x="3001963" y="28575"/>
          <p14:tracePt t="3154" x="2987675" y="28575"/>
          <p14:tracePt t="3159" x="2973388" y="14288"/>
          <p14:tracePt t="3168" x="2944813" y="14288"/>
          <p14:tracePt t="3175" x="2930525" y="14288"/>
          <p14:tracePt t="3411" x="2916238" y="14288"/>
          <p14:tracePt t="3418" x="2901950" y="28575"/>
          <p14:tracePt t="3425" x="2887663" y="42863"/>
          <p14:tracePt t="3434" x="2859088" y="71438"/>
          <p14:tracePt t="3440" x="2859088" y="85725"/>
          <p14:tracePt t="3447" x="2844800" y="100013"/>
          <p14:tracePt t="3456" x="2830513" y="128588"/>
          <p14:tracePt t="3473" x="2816225" y="142875"/>
          <p14:tracePt t="3484" x="2801938" y="142875"/>
          <p14:tracePt t="3501" x="2787650" y="157163"/>
          <p14:tracePt t="3506" x="2773363" y="171450"/>
          <p14:tracePt t="3514" x="2759075" y="171450"/>
          <p14:tracePt t="3522" x="2730500" y="185738"/>
          <p14:tracePt t="3529" x="2716213" y="185738"/>
          <p14:tracePt t="3538" x="2687638" y="200025"/>
          <p14:tracePt t="3546" x="2630488" y="200025"/>
          <p14:tracePt t="3554" x="2573338" y="200025"/>
          <p14:tracePt t="3561" x="2516188" y="200025"/>
          <p14:tracePt t="3568" x="2444750" y="200025"/>
          <p14:tracePt t="3575" x="2373313" y="200025"/>
          <p14:tracePt t="3583" x="2287588" y="185738"/>
          <p14:tracePt t="3592" x="2230438" y="185738"/>
          <p14:tracePt t="3600" x="2173288" y="185738"/>
          <p14:tracePt t="3608" x="2101850" y="185738"/>
          <p14:tracePt t="3616" x="2014538" y="185738"/>
          <p14:tracePt t="3624" x="1943100" y="185738"/>
          <p14:tracePt t="3632" x="1857375" y="185738"/>
          <p14:tracePt t="3638" x="1785938" y="185738"/>
          <p14:tracePt t="3646" x="1714500" y="185738"/>
          <p14:tracePt t="3654" x="1643063" y="200025"/>
          <p14:tracePt t="3661" x="1557338" y="214313"/>
          <p14:tracePt t="3670" x="1500188" y="228600"/>
          <p14:tracePt t="3678" x="1443038" y="228600"/>
          <p14:tracePt t="3687" x="1371600" y="242888"/>
          <p14:tracePt t="3693" x="1285875" y="271463"/>
          <p14:tracePt t="3702" x="1243013" y="285750"/>
          <p14:tracePt t="3707" x="1200150" y="314325"/>
          <p14:tracePt t="3716" x="1143000" y="328613"/>
          <p14:tracePt t="3724" x="1085850" y="357188"/>
          <p14:tracePt t="3732" x="1042988" y="385763"/>
          <p14:tracePt t="3740" x="1000125" y="400050"/>
          <p14:tracePt t="3747" x="957263" y="428625"/>
          <p14:tracePt t="3755" x="928688" y="442913"/>
          <p14:tracePt t="3763" x="914400" y="471488"/>
          <p14:tracePt t="3772" x="885825" y="485775"/>
          <p14:tracePt t="3777" x="871538" y="500063"/>
          <p14:tracePt t="3786" x="857250" y="500063"/>
          <p14:tracePt t="4029" x="871538" y="500063"/>
          <p14:tracePt t="4036" x="900113" y="500063"/>
          <p14:tracePt t="4044" x="971550" y="471488"/>
          <p14:tracePt t="4050" x="1042988" y="457200"/>
          <p14:tracePt t="4058" x="1128713" y="428625"/>
          <p14:tracePt t="4065" x="1228725" y="414338"/>
          <p14:tracePt t="4073" x="1328738" y="385763"/>
          <p14:tracePt t="4082" x="1443038" y="357188"/>
          <p14:tracePt t="4090" x="1614488" y="328613"/>
          <p14:tracePt t="4098" x="1814513" y="314325"/>
          <p14:tracePt t="4106" x="2014538" y="300038"/>
          <p14:tracePt t="4114" x="2301875" y="300038"/>
          <p14:tracePt t="4120" x="2616200" y="300038"/>
          <p14:tracePt t="4127" x="3016250" y="300038"/>
          <p14:tracePt t="4135" x="3330575" y="300038"/>
          <p14:tracePt t="4143" x="3644900" y="300038"/>
          <p14:tracePt t="4152" x="3930650" y="314325"/>
          <p14:tracePt t="4160" x="4130675" y="328613"/>
          <p14:tracePt t="4167" x="4344988" y="357188"/>
          <p14:tracePt t="4176" x="4530725" y="371475"/>
          <p14:tracePt t="4182" x="4673600" y="400050"/>
          <p14:tracePt t="4190" x="4802188" y="414338"/>
          <p14:tracePt t="4198" x="4902200" y="442913"/>
          <p14:tracePt t="4205" x="5016500" y="442913"/>
          <p14:tracePt t="4213" x="5145088" y="457200"/>
          <p14:tracePt t="4222" x="5216525" y="457200"/>
          <p14:tracePt t="4229" x="5316538" y="457200"/>
          <p14:tracePt t="4238" x="5387975" y="457200"/>
          <p14:tracePt t="4245" x="5487988" y="471488"/>
          <p14:tracePt t="4252" x="5588000" y="471488"/>
          <p14:tracePt t="4259" x="5688013" y="500063"/>
          <p14:tracePt t="4268" x="5759450" y="500063"/>
          <p14:tracePt t="4275" x="5845175" y="514350"/>
          <p14:tracePt t="4283" x="5916613" y="528638"/>
          <p14:tracePt t="4292" x="5988050" y="542925"/>
          <p14:tracePt t="4300" x="6045200" y="557213"/>
          <p14:tracePt t="4308" x="6088063" y="571500"/>
          <p14:tracePt t="4315" x="6161088" y="585788"/>
          <p14:tracePt t="4321" x="6218238" y="600075"/>
          <p14:tracePt t="4329" x="6275388" y="614363"/>
          <p14:tracePt t="4340" x="6361113" y="628650"/>
          <p14:tracePt t="4345" x="6446838" y="642938"/>
          <p14:tracePt t="4355" x="6518275" y="642938"/>
          <p14:tracePt t="4361" x="6604000" y="657225"/>
          <p14:tracePt t="4370" x="6675438" y="657225"/>
          <p14:tracePt t="4377" x="6746875" y="657225"/>
          <p14:tracePt t="4383" x="6846888" y="657225"/>
          <p14:tracePt t="4392" x="6932613" y="657225"/>
          <p14:tracePt t="4400" x="7004050" y="657225"/>
          <p14:tracePt t="4407" x="7089775" y="671513"/>
          <p14:tracePt t="4416" x="7146925" y="685800"/>
          <p14:tracePt t="4424" x="7189788" y="700088"/>
          <p14:tracePt t="4432" x="7218363" y="714375"/>
          <p14:tracePt t="4440" x="7261225" y="714375"/>
          <p14:tracePt t="4448" x="7304088" y="728663"/>
          <p14:tracePt t="4456" x="7318375" y="728663"/>
          <p14:tracePt t="4462" x="7332663" y="742950"/>
          <p14:tracePt t="4469" x="7361238" y="742950"/>
          <p14:tracePt t="4478" x="7375525" y="757238"/>
          <p14:tracePt t="4485" x="7389813" y="757238"/>
          <p14:tracePt t="4493" x="7404100" y="757238"/>
          <p14:tracePt t="4589" x="7418388" y="771525"/>
          <p14:tracePt t="4610" x="7432675" y="871538"/>
          <p14:tracePt t="4619" x="7432675" y="985838"/>
          <p14:tracePt t="4626" x="7446963" y="1100138"/>
          <p14:tracePt t="4634" x="7446963" y="1271588"/>
          <p14:tracePt t="4642" x="7446963" y="1457325"/>
          <p14:tracePt t="4650" x="7446963" y="1643063"/>
          <p14:tracePt t="4658" x="7418388" y="1814513"/>
          <p14:tracePt t="4664" x="7361238" y="2000250"/>
          <p14:tracePt t="4673" x="7318375" y="2128838"/>
          <p14:tracePt t="4679" x="7275513" y="2271713"/>
          <p14:tracePt t="4688" x="7232650" y="2386013"/>
          <p14:tracePt t="4695" x="7189788" y="2486025"/>
          <p14:tracePt t="4704" x="7146925" y="2571750"/>
          <p14:tracePt t="4711" x="7118350" y="2657475"/>
          <p14:tracePt t="4720" x="7089775" y="2743200"/>
          <p14:tracePt t="4728" x="7061200" y="2828925"/>
          <p14:tracePt t="4733" x="7032625" y="2900363"/>
          <p14:tracePt t="4741" x="7004050" y="3000375"/>
          <p14:tracePt t="4750" x="6975475" y="3100388"/>
          <p14:tracePt t="4758" x="6946900" y="3228975"/>
          <p14:tracePt t="4766" x="6918325" y="3343275"/>
          <p14:tracePt t="4775" x="6889750" y="3457575"/>
          <p14:tracePt t="4782" x="6861175" y="3543300"/>
          <p14:tracePt t="4791" x="6846888" y="3629025"/>
          <p14:tracePt t="4795" x="6832600" y="3700463"/>
          <p14:tracePt t="4804" x="6832600" y="3743325"/>
          <p14:tracePt t="4811" x="6832600" y="3786188"/>
          <p14:tracePt t="4820" x="6818313" y="3829050"/>
          <p14:tracePt t="4827" x="6818313" y="3857625"/>
          <p14:tracePt t="4836" x="6818313" y="3886200"/>
          <p14:tracePt t="4844" x="6818313" y="3900488"/>
          <p14:tracePt t="4851" x="6832600" y="3929063"/>
          <p14:tracePt t="4859" x="6832600" y="3957638"/>
          <p14:tracePt t="4866" x="6832600" y="3971925"/>
          <p14:tracePt t="4874" x="6846888" y="3986213"/>
          <p14:tracePt t="4882" x="6846888" y="4014788"/>
          <p14:tracePt t="4890" x="6861175" y="4029075"/>
          <p14:tracePt t="4898" x="6861175" y="4043363"/>
          <p14:tracePt t="4906" x="6861175" y="4071938"/>
          <p14:tracePt t="4922" x="6861175" y="4086225"/>
          <p14:tracePt t="4929" x="6861175" y="4114800"/>
          <p14:tracePt t="4944" x="6861175" y="4129088"/>
          <p14:tracePt t="4960" x="6861175" y="4143375"/>
          <p14:tracePt t="10749" x="6861175" y="4157663"/>
          <p14:tracePt t="11945" x="6875463" y="4143375"/>
          <p14:tracePt t="11951" x="6904038" y="4129088"/>
          <p14:tracePt t="11959" x="6918325" y="4100513"/>
          <p14:tracePt t="11967" x="6961188" y="4086225"/>
          <p14:tracePt t="11976" x="7004050" y="4057650"/>
          <p14:tracePt t="11983" x="7046913" y="4043363"/>
          <p14:tracePt t="11991" x="7132638" y="4014788"/>
          <p14:tracePt t="11999" x="7189788" y="3986213"/>
          <p14:tracePt t="12007" x="7275513" y="3957638"/>
          <p14:tracePt t="12013" x="7361238" y="3929063"/>
          <p14:tracePt t="12022" x="7432675" y="3914775"/>
          <p14:tracePt t="12029" x="7518400" y="3886200"/>
          <p14:tracePt t="12038" x="7604125" y="3871913"/>
          <p14:tracePt t="12045" x="7689850" y="3843338"/>
          <p14:tracePt t="12053" x="7761288" y="3814763"/>
          <p14:tracePt t="12061" x="7847013" y="3786188"/>
          <p14:tracePt t="12069" x="7932738" y="3771900"/>
          <p14:tracePt t="12077" x="7989888" y="3743325"/>
          <p14:tracePt t="12083" x="8047038" y="3714750"/>
          <p14:tracePt t="12091" x="8075613" y="3700463"/>
          <p14:tracePt t="12099" x="8089900" y="3671888"/>
          <p14:tracePt t="12108" x="8118475" y="3657600"/>
          <p14:tracePt t="12116" x="8147050" y="3629025"/>
          <p14:tracePt t="12124" x="8161338" y="3629025"/>
          <p14:tracePt t="12131" x="8189913" y="3600450"/>
          <p14:tracePt t="12140" x="8204200" y="3586163"/>
          <p14:tracePt t="12147" x="8232775" y="3557588"/>
          <p14:tracePt t="12153" x="8247063" y="3543300"/>
          <p14:tracePt t="12161" x="8275638" y="3514725"/>
          <p14:tracePt t="12169" x="8289925" y="3486150"/>
          <p14:tracePt t="12177" x="8318500" y="3443288"/>
          <p14:tracePt t="12185" x="8375650" y="3386138"/>
          <p14:tracePt t="12193" x="8418513" y="3343275"/>
          <p14:tracePt t="12201" x="8461375" y="3300413"/>
          <p14:tracePt t="12209" x="8518525" y="3257550"/>
          <p14:tracePt t="12215" x="8561388" y="3214688"/>
          <p14:tracePt t="12223" x="8604250" y="3186113"/>
          <p14:tracePt t="12231" x="8647113" y="3157538"/>
          <p14:tracePt t="12240" x="8689975" y="3114675"/>
          <p14:tracePt t="12247" x="8732838" y="3086100"/>
          <p14:tracePt t="12256" x="8789988" y="3043238"/>
          <p14:tracePt t="12263" x="8847138" y="3028950"/>
          <p14:tracePt t="12272" x="8861425" y="3000375"/>
          <p14:tracePt t="12279" x="8875713" y="2986088"/>
          <p14:tracePt t="12288" x="8904288" y="2957513"/>
          <p14:tracePt t="12293" x="8918575" y="2943225"/>
          <p14:tracePt t="12301" x="8947150" y="2928938"/>
          <p14:tracePt t="12318" x="8961438" y="2914650"/>
          <p14:tracePt t="12372" x="8961438" y="2900363"/>
          <p14:tracePt t="12388" x="8961438" y="2886075"/>
          <p14:tracePt t="12395" x="8975725" y="2886075"/>
          <p14:tracePt t="12429" x="8975725" y="2871788"/>
          <p14:tracePt t="13336" x="8975725" y="2843213"/>
          <p14:tracePt t="13344" x="8947150" y="2843213"/>
          <p14:tracePt t="13360" x="8932863" y="2828925"/>
          <p14:tracePt t="13368" x="8918575" y="2828925"/>
          <p14:tracePt t="13376" x="8904288" y="2814638"/>
          <p14:tracePt t="13384" x="8904288" y="2800350"/>
          <p14:tracePt t="13390" x="8890000" y="2800350"/>
          <p14:tracePt t="13419" x="8875713" y="2800350"/>
          <p14:tracePt t="13442" x="8875713" y="2786063"/>
          <p14:tracePt t="13451" x="8847138" y="2786063"/>
          <p14:tracePt t="13464" x="8832850" y="2786063"/>
          <p14:tracePt t="13472" x="8804275" y="2786063"/>
          <p14:tracePt t="13480" x="8789988" y="2786063"/>
          <p14:tracePt t="13488" x="8775700" y="2786063"/>
          <p14:tracePt t="13495" x="8747125" y="2786063"/>
          <p14:tracePt t="13504" x="8718550" y="2771775"/>
          <p14:tracePt t="13512" x="8689975" y="2771775"/>
          <p14:tracePt t="13519" x="8647113" y="2771775"/>
          <p14:tracePt t="13525" x="8589963" y="2757488"/>
          <p14:tracePt t="13534" x="8532813" y="2743200"/>
          <p14:tracePt t="13542" x="8447088" y="2743200"/>
          <p14:tracePt t="13550" x="8375650" y="2728913"/>
          <p14:tracePt t="13558" x="8289925" y="2714625"/>
          <p14:tracePt t="13566" x="8204200" y="2686050"/>
          <p14:tracePt t="13574" x="8132763" y="2671763"/>
          <p14:tracePt t="13582" x="8047038" y="2671763"/>
          <p14:tracePt t="13590" x="7975600" y="2671763"/>
          <p14:tracePt t="13595" x="7889875" y="2657475"/>
          <p14:tracePt t="13605" x="7832725" y="2657475"/>
          <p14:tracePt t="13611" x="7775575" y="2657475"/>
          <p14:tracePt t="13620" x="7747000" y="2657475"/>
          <p14:tracePt t="13628" x="7718425" y="2657475"/>
          <p14:tracePt t="13636" x="7704138" y="2657475"/>
          <p14:tracePt t="13643" x="7689850" y="2657475"/>
          <p14:tracePt t="13652" x="7675563" y="2657475"/>
          <p14:tracePt t="13662" x="7661275" y="2657475"/>
          <p14:tracePt t="13869" x="7675563" y="2657475"/>
          <p14:tracePt t="13876" x="7747000" y="2671763"/>
          <p14:tracePt t="13884" x="7818438" y="2671763"/>
          <p14:tracePt t="13892" x="7889875" y="2686050"/>
          <p14:tracePt t="13900" x="7947025" y="2700338"/>
          <p14:tracePt t="13907" x="7989888" y="2714625"/>
          <p14:tracePt t="13916" x="8032750" y="2728913"/>
          <p14:tracePt t="13924" x="8075613" y="2728913"/>
          <p14:tracePt t="13932" x="8118475" y="2743200"/>
          <p14:tracePt t="13939" x="8161338" y="2757488"/>
          <p14:tracePt t="13945" x="8175625" y="2771775"/>
          <p14:tracePt t="13953" x="8218488" y="2771775"/>
          <p14:tracePt t="13961" x="8232775" y="2771775"/>
          <p14:tracePt t="13969" x="8275638" y="2786063"/>
          <p14:tracePt t="13977" x="8289925" y="2800350"/>
          <p14:tracePt t="13985" x="8304213" y="2800350"/>
          <p14:tracePt t="13993" x="8332788" y="2814638"/>
          <p14:tracePt t="13999" x="8347075" y="2814638"/>
          <p14:tracePt t="14007" x="8361363" y="2814638"/>
          <p14:tracePt t="14016" x="8375650" y="2814638"/>
          <p14:tracePt t="14024" x="8404225" y="2828925"/>
          <p14:tracePt t="14031" x="8418513" y="2828925"/>
          <p14:tracePt t="14040" x="8432800" y="2828925"/>
          <p14:tracePt t="14057" x="8447088" y="2828925"/>
          <p14:tracePt t="14070" x="8461375" y="2828925"/>
          <p14:tracePt t="14077" x="8475663" y="2828925"/>
          <p14:tracePt t="14086" x="8489950" y="2828925"/>
          <p14:tracePt t="14102" x="8518525" y="2828925"/>
          <p14:tracePt t="14110" x="8532813" y="2843213"/>
          <p14:tracePt t="14126" x="8561388" y="2843213"/>
          <p14:tracePt t="14135" x="8575675" y="2843213"/>
          <p14:tracePt t="14140" x="8589963" y="2843213"/>
          <p14:tracePt t="14148" x="8604250" y="2843213"/>
          <p14:tracePt t="14164" x="8618538" y="2843213"/>
          <p14:tracePt t="14180" x="8647113" y="2843213"/>
          <p14:tracePt t="14196" x="8661400" y="2843213"/>
          <p14:tracePt t="14210" x="8689975" y="2843213"/>
          <p14:tracePt t="14226" x="8704263" y="2828925"/>
          <p14:tracePt t="14234" x="8718550" y="2828925"/>
          <p14:tracePt t="14250" x="8732838" y="2828925"/>
          <p14:tracePt t="14266" x="8747125" y="2814638"/>
          <p14:tracePt t="14273" x="8747125" y="2800350"/>
          <p14:tracePt t="14284" x="8761413" y="2800350"/>
          <p14:tracePt t="14300" x="8775700" y="2800350"/>
          <p14:tracePt t="14308" x="8789988" y="2800350"/>
          <p14:tracePt t="14332" x="8804275" y="2800350"/>
          <p14:tracePt t="14346" x="8818563" y="2786063"/>
          <p14:tracePt t="14355" x="8832850" y="2786063"/>
          <p14:tracePt t="14362" x="8847138" y="2786063"/>
          <p14:tracePt t="14370" x="8861425" y="2786063"/>
          <p14:tracePt t="14377" x="8875713" y="2786063"/>
          <p14:tracePt t="14386" x="8890000" y="2771775"/>
          <p14:tracePt t="14394" x="8918575" y="2771775"/>
          <p14:tracePt t="14401" x="8932863" y="2771775"/>
          <p14:tracePt t="14408" x="8947150" y="2771775"/>
          <p14:tracePt t="14415" x="8975725" y="2771775"/>
          <p14:tracePt t="14423" x="8990013" y="2771775"/>
          <p14:tracePt t="14432" x="9004300" y="2771775"/>
          <p14:tracePt t="14440" x="9018588" y="2771775"/>
          <p14:tracePt t="14448" x="9047163" y="2771775"/>
          <p14:tracePt t="14472" x="9061450" y="2771775"/>
          <p14:tracePt t="14478" x="9061450" y="2757488"/>
          <p14:tracePt t="14494" x="9061450" y="2743200"/>
          <p14:tracePt t="14518" x="9047163" y="2743200"/>
          <p14:tracePt t="14526" x="9032875" y="2743200"/>
          <p14:tracePt t="14534" x="9004300" y="2743200"/>
          <p14:tracePt t="14540" x="8975725" y="2743200"/>
          <p14:tracePt t="14548" x="8961438" y="2743200"/>
          <p14:tracePt t="14556" x="8947150" y="2743200"/>
          <p14:tracePt t="14564" x="8918575" y="2743200"/>
          <p14:tracePt t="14572" x="8875713" y="2728913"/>
          <p14:tracePt t="14580" x="8832850" y="2728913"/>
          <p14:tracePt t="14589" x="8789988" y="2728913"/>
          <p14:tracePt t="14595" x="8718550" y="2728913"/>
          <p14:tracePt t="14606" x="8661400" y="2728913"/>
          <p14:tracePt t="14609" x="8575675" y="2743200"/>
          <p14:tracePt t="14618" x="8518525" y="2757488"/>
          <p14:tracePt t="14625" x="8447088" y="2757488"/>
          <p14:tracePt t="14634" x="8347075" y="2771775"/>
          <p14:tracePt t="14642" x="8247063" y="2771775"/>
          <p14:tracePt t="14650" x="8147050" y="2771775"/>
          <p14:tracePt t="14658" x="8047038" y="2771775"/>
          <p14:tracePt t="14667" x="7975600" y="2771775"/>
          <p14:tracePt t="14674" x="7889875" y="2771775"/>
          <p14:tracePt t="14679" x="7847013" y="2771775"/>
          <p14:tracePt t="14688" x="7818438" y="2771775"/>
          <p14:tracePt t="14695" x="7804150" y="2771775"/>
          <p14:tracePt t="14704" x="7789863" y="2771775"/>
          <p14:tracePt t="14712" x="7747000" y="2800350"/>
          <p14:tracePt t="14720" x="7718425" y="2814638"/>
          <p14:tracePt t="14728" x="7689850" y="2886075"/>
          <p14:tracePt t="14736" x="7632700" y="2971800"/>
          <p14:tracePt t="14742" x="7546975" y="3086100"/>
          <p14:tracePt t="14750" x="7475538" y="3228975"/>
          <p14:tracePt t="14758" x="7389813" y="3357563"/>
          <p14:tracePt t="14766" x="7318375" y="3486150"/>
          <p14:tracePt t="14775" x="7261225" y="3629025"/>
          <p14:tracePt t="14781" x="7189788" y="3757613"/>
          <p14:tracePt t="14790" x="7132638" y="3871913"/>
          <p14:tracePt t="14797" x="7061200" y="3971925"/>
          <p14:tracePt t="14806" x="6975475" y="4100513"/>
          <p14:tracePt t="14813" x="6889750" y="4186238"/>
          <p14:tracePt t="14820" x="6846888" y="4271963"/>
          <p14:tracePt t="14827" x="6818313" y="4343400"/>
          <p14:tracePt t="14836" x="6775450" y="4386263"/>
          <p14:tracePt t="14844" x="6746875" y="4429125"/>
          <p14:tracePt t="14852" x="6732588" y="4443413"/>
          <p14:tracePt t="14859" x="6718300" y="4457700"/>
          <p14:tracePt t="14868" x="6689725" y="4486275"/>
          <p14:tracePt t="14884" x="6661150" y="4486275"/>
          <p14:tracePt t="14902" x="6646863" y="4486275"/>
          <p14:tracePt t="14918" x="6632575" y="4486275"/>
          <p14:tracePt t="14926" x="6618288" y="4486275"/>
          <p14:tracePt t="14939" x="6604000" y="4471988"/>
          <p14:tracePt t="14941" x="6589713" y="4443413"/>
          <p14:tracePt t="14947" x="6561138" y="4414838"/>
          <p14:tracePt t="14955" x="6546850" y="4400550"/>
          <p14:tracePt t="14964" x="6518275" y="4371975"/>
          <p14:tracePt t="14972" x="6503988" y="4357688"/>
          <p14:tracePt t="14980" x="6489700" y="4329113"/>
          <p14:tracePt t="14989" x="6461125" y="4300538"/>
          <p14:tracePt t="14995" x="6432550" y="4257675"/>
          <p14:tracePt t="15004" x="6432550" y="4214813"/>
          <p14:tracePt t="15012" x="6403975" y="4171950"/>
          <p14:tracePt t="15017" x="6389688" y="4129088"/>
          <p14:tracePt t="15025" x="6389688" y="4057650"/>
          <p14:tracePt t="15033" x="6375400" y="4000500"/>
          <p14:tracePt t="15042" x="6361113" y="3914775"/>
          <p14:tracePt t="15049" x="6361113" y="3829050"/>
          <p14:tracePt t="15058" x="6346825" y="3729038"/>
          <p14:tracePt t="15066" x="6346825" y="3629025"/>
          <p14:tracePt t="15074" x="6332538" y="3514725"/>
          <p14:tracePt t="15081" x="6318250" y="3400425"/>
          <p14:tracePt t="15088" x="6318250" y="3300413"/>
          <p14:tracePt t="15095" x="6318250" y="3228975"/>
          <p14:tracePt t="15105" x="6318250" y="3186113"/>
          <p14:tracePt t="15111" x="6318250" y="3143250"/>
          <p14:tracePt t="15120" x="6318250" y="3114675"/>
          <p14:tracePt t="15128" x="6318250" y="3100388"/>
          <p14:tracePt t="15136" x="6318250" y="3086100"/>
          <p14:tracePt t="15143" x="6332538" y="3057525"/>
          <p14:tracePt t="15151" x="6332538" y="3043238"/>
          <p14:tracePt t="15158" x="6332538" y="3028950"/>
          <p14:tracePt t="15182" x="6332538" y="3014663"/>
          <p14:tracePt t="15602" x="6318250" y="3086100"/>
          <p14:tracePt t="15610" x="6289675" y="3157538"/>
          <p14:tracePt t="15618" x="6275388" y="3243263"/>
          <p14:tracePt t="15626" x="6246813" y="3328988"/>
          <p14:tracePt t="15634" x="6232525" y="3429000"/>
          <p14:tracePt t="15640" x="6218238" y="3543300"/>
          <p14:tracePt t="15647" x="6203950" y="3657600"/>
          <p14:tracePt t="15656" x="6203950" y="3771900"/>
          <p14:tracePt t="15665" x="6189663" y="3886200"/>
          <p14:tracePt t="15671" x="6189663" y="3986213"/>
          <p14:tracePt t="15680" x="6175375" y="4057650"/>
          <p14:tracePt t="15688" x="6175375" y="4129088"/>
          <p14:tracePt t="15695" x="6175375" y="4171950"/>
          <p14:tracePt t="15702" x="6189663" y="4200525"/>
          <p14:tracePt t="15710" x="6189663" y="4214813"/>
          <p14:tracePt t="15717" x="6203950" y="4229100"/>
          <p14:tracePt t="15725" x="6203950" y="4243388"/>
          <p14:tracePt t="40485" x="6232525" y="4257675"/>
          <p14:tracePt t="40492" x="6303963" y="4271963"/>
          <p14:tracePt t="40500" x="6389688" y="4314825"/>
          <p14:tracePt t="40507" x="6489700" y="4386263"/>
          <p14:tracePt t="40516" x="6618288" y="4457700"/>
          <p14:tracePt t="40524" x="6732588" y="4543425"/>
          <p14:tracePt t="40532" x="6889750" y="4643438"/>
          <p14:tracePt t="40538" x="7061200" y="4743450"/>
          <p14:tracePt t="40545" x="7232650" y="4814888"/>
          <p14:tracePt t="40554" x="7375525" y="4886325"/>
          <p14:tracePt t="40562" x="7489825" y="4929188"/>
          <p14:tracePt t="40570" x="7589838" y="4957763"/>
          <p14:tracePt t="40577" x="7675563" y="4986338"/>
          <p14:tracePt t="40586" x="7761288" y="5014913"/>
          <p14:tracePt t="40593" x="7832725" y="5043488"/>
          <p14:tracePt t="40602" x="7904163" y="5057775"/>
          <p14:tracePt t="40607" x="7947025" y="5072063"/>
          <p14:tracePt t="40615" x="7975600" y="5086350"/>
          <p14:tracePt t="40624" x="8004175" y="5100638"/>
          <p14:tracePt t="40631" x="8018463" y="5114925"/>
          <p14:tracePt t="40640" x="8032750" y="5129213"/>
          <p14:tracePt t="40647" x="8047038" y="5143500"/>
          <p14:tracePt t="40656" x="8075613" y="5157788"/>
          <p14:tracePt t="40669" x="8089900" y="5186363"/>
          <p14:tracePt t="40686" x="8104188" y="5186363"/>
          <p14:tracePt t="40694" x="8104188" y="5200650"/>
          <p14:tracePt t="40706" x="8118475" y="5200650"/>
          <p14:tracePt t="40726" x="8132763" y="5200650"/>
          <p14:tracePt t="40736" x="8132763" y="5214938"/>
          <p14:tracePt t="40760" x="8147050" y="5243513"/>
          <p14:tracePt t="40768" x="8161338" y="5300663"/>
          <p14:tracePt t="40776" x="8175625" y="5343525"/>
          <p14:tracePt t="40784" x="8189913" y="5386388"/>
          <p14:tracePt t="40791" x="8218488" y="5429250"/>
          <p14:tracePt t="40800" x="8247063" y="5500688"/>
          <p14:tracePt t="40806" x="8304213" y="5572125"/>
          <p14:tracePt t="40813" x="8361363" y="5629275"/>
          <p14:tracePt t="40821" x="8432800" y="5700713"/>
          <p14:tracePt t="40829" x="8518525" y="5772150"/>
          <p14:tracePt t="40839" x="8604250" y="5843588"/>
          <p14:tracePt t="40845" x="8689975" y="5900738"/>
          <p14:tracePt t="40854" x="8761413" y="5929313"/>
          <p14:tracePt t="40862" x="8775700" y="5957888"/>
          <p14:tracePt t="40870" x="8789988" y="5957888"/>
          <p14:tracePt t="48075" x="8775700" y="5957888"/>
          <p14:tracePt t="48083" x="8747125" y="5886450"/>
          <p14:tracePt t="48091" x="8689975" y="5800725"/>
          <p14:tracePt t="48099" x="8618538" y="5700713"/>
          <p14:tracePt t="48105" x="8518525" y="5572125"/>
          <p14:tracePt t="48113" x="8404225" y="5400675"/>
          <p14:tracePt t="48122" x="8204200" y="5100638"/>
          <p14:tracePt t="48129" x="7932738" y="4686300"/>
          <p14:tracePt t="48138" x="7704138" y="4200525"/>
          <p14:tracePt t="48145" x="7404100" y="3629025"/>
          <p14:tracePt t="48153" x="7004050" y="2943225"/>
          <p14:tracePt t="48161" x="6661150" y="2257425"/>
          <p14:tracePt t="48169" x="6346825" y="1514475"/>
          <p14:tracePt t="48175" x="6002338" y="757238"/>
          <p14:tracePt t="48183" x="5688013" y="114300"/>
          <p14:tracePt t="50701" x="4845050" y="0"/>
          <p14:tracePt t="50708" x="4716463" y="100013"/>
          <p14:tracePt t="50716" x="4616450" y="171450"/>
          <p14:tracePt t="50721" x="4502150" y="257175"/>
          <p14:tracePt t="50730" x="4416425" y="342900"/>
          <p14:tracePt t="50738" x="4344988" y="400050"/>
          <p14:tracePt t="50745" x="4273550" y="457200"/>
          <p14:tracePt t="50754" x="4244975" y="485775"/>
          <p14:tracePt t="50761" x="4216400" y="514350"/>
          <p14:tracePt t="50770" x="4187825" y="542925"/>
          <p14:tracePt t="50778" x="4173538" y="571500"/>
          <p14:tracePt t="50786" x="4144963" y="585788"/>
          <p14:tracePt t="50794" x="4130675" y="600075"/>
          <p14:tracePt t="50799" x="4116388" y="628650"/>
          <p14:tracePt t="50807" x="4116388" y="657225"/>
          <p14:tracePt t="50816" x="4116388" y="671513"/>
          <p14:tracePt t="50823" x="4116388" y="685800"/>
          <p14:tracePt t="50832" x="4116388" y="714375"/>
          <p14:tracePt t="50840" x="4130675" y="728663"/>
          <p14:tracePt t="50856" x="4144963" y="728663"/>
          <p14:tracePt t="50861" x="4159250" y="728663"/>
          <p14:tracePt t="51019" x="4187825" y="742950"/>
          <p14:tracePt t="51025" x="4344988" y="885825"/>
          <p14:tracePt t="51034" x="4602163" y="1143000"/>
          <p14:tracePt t="51042" x="4930775" y="1443038"/>
          <p14:tracePt t="51050" x="5316538" y="1857375"/>
          <p14:tracePt t="51058" x="5573713" y="2214563"/>
          <p14:tracePt t="51064" x="5730875" y="2543175"/>
          <p14:tracePt t="51072" x="5802313" y="2786063"/>
          <p14:tracePt t="51080" x="5830888" y="2971800"/>
          <p14:tracePt t="51088" x="5845175" y="3157538"/>
          <p14:tracePt t="51095" x="5888038" y="3371850"/>
          <p14:tracePt t="51104" x="5930900" y="3714750"/>
          <p14:tracePt t="51111" x="5988050" y="4043363"/>
          <p14:tracePt t="51120" x="6073775" y="4386263"/>
          <p14:tracePt t="51128" x="6218238" y="4757738"/>
          <p14:tracePt t="51134" x="6318250" y="5072063"/>
          <p14:tracePt t="51141" x="6418263" y="5314950"/>
          <p14:tracePt t="51149" x="6503988" y="5529263"/>
          <p14:tracePt t="51158" x="6532563" y="5643563"/>
          <p14:tracePt t="51166" x="6575425" y="5743575"/>
          <p14:tracePt t="51174" x="6589713" y="5772150"/>
          <p14:tracePt t="51182" x="6604000" y="5786438"/>
          <p14:tracePt t="51613" x="6618288" y="5786438"/>
          <p14:tracePt t="51620" x="6718300" y="5729288"/>
          <p14:tracePt t="51627" x="6875463" y="5643563"/>
          <p14:tracePt t="51636" x="7032625" y="5543550"/>
          <p14:tracePt t="51643" x="7218363" y="5429250"/>
          <p14:tracePt t="51651" x="7446963" y="5286375"/>
          <p14:tracePt t="51660" x="7675563" y="5157788"/>
          <p14:tracePt t="51668" x="7904163" y="5029200"/>
          <p14:tracePt t="51676" x="8118475" y="4914900"/>
          <p14:tracePt t="51682" x="8347075" y="4800600"/>
          <p14:tracePt t="51690" x="8561388" y="4700588"/>
          <p14:tracePt t="51698" x="8775700" y="4586288"/>
          <p14:tracePt t="51707" x="8961438" y="4514850"/>
          <p14:tracePt t="51714" x="9075738" y="4429125"/>
          <p14:tracePt t="51721" x="9175750" y="4400550"/>
          <p14:tracePt t="51730" x="9261475" y="4371975"/>
          <p14:tracePt t="51739" x="9304338" y="4357688"/>
          <p14:tracePt t="51746" x="9332913" y="4357688"/>
          <p14:tracePt t="51752" x="9332913" y="4343400"/>
          <p14:tracePt t="57725" x="9361488" y="4357688"/>
          <p14:tracePt t="57733" x="9432925" y="4443413"/>
          <p14:tracePt t="57741" x="9518650" y="4500563"/>
          <p14:tracePt t="57750" x="9590088" y="4529138"/>
          <p14:tracePt t="57758" x="9604375" y="4543425"/>
          <p14:tracePt t="57765" x="9618663" y="4557713"/>
          <p14:tracePt t="57800" x="9618663" y="4572000"/>
          <p14:tracePt t="57816" x="9632950" y="4600575"/>
          <p14:tracePt t="57824" x="9647238" y="4643438"/>
          <p14:tracePt t="57831" x="9661525" y="4700588"/>
          <p14:tracePt t="57840" x="9675813" y="4786313"/>
          <p14:tracePt t="57847" x="9704388" y="4843463"/>
          <p14:tracePt t="57855" x="9732963" y="4914900"/>
          <p14:tracePt t="57861" x="9747250" y="4972050"/>
          <p14:tracePt t="57869" x="9761538" y="5014913"/>
          <p14:tracePt t="57877" x="9775825" y="5072063"/>
          <p14:tracePt t="57885" x="9790113" y="5129213"/>
          <p14:tracePt t="57893" x="9790113" y="5186363"/>
          <p14:tracePt t="57901" x="9790113" y="5243513"/>
          <p14:tracePt t="57909" x="9761538" y="5300663"/>
          <p14:tracePt t="57917" x="9718675" y="5343525"/>
          <p14:tracePt t="57924" x="9632950" y="5400675"/>
          <p14:tracePt t="57939" x="9547225" y="5429250"/>
          <p14:tracePt t="57940" x="9432925" y="5457825"/>
          <p14:tracePt t="57947" x="9318625" y="5472113"/>
          <p14:tracePt t="57955" x="9175750" y="5472113"/>
          <p14:tracePt t="57963" x="9061450" y="5443538"/>
          <p14:tracePt t="57971" x="8932863" y="5400675"/>
          <p14:tracePt t="57979" x="8818563" y="5329238"/>
          <p14:tracePt t="57988" x="8689975" y="5229225"/>
          <p14:tracePt t="57993" x="8604250" y="5114925"/>
          <p14:tracePt t="58001" x="8504238" y="4929188"/>
          <p14:tracePt t="58009" x="8432800" y="4729163"/>
          <p14:tracePt t="58017" x="8361363" y="4457700"/>
          <p14:tracePt t="58025" x="8289925" y="4114800"/>
          <p14:tracePt t="58033" x="8232775" y="3743325"/>
          <p14:tracePt t="58041" x="8189913" y="3300413"/>
          <p14:tracePt t="58050" x="8104188" y="2728913"/>
          <p14:tracePt t="58057" x="8075613" y="2071688"/>
          <p14:tracePt t="58063" x="8047038" y="1285875"/>
          <p14:tracePt t="58072" x="7989888" y="385763"/>
        </p14:tracePtLst>
      </p14:laserTrace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533" y="1"/>
            <a:ext cx="9144000" cy="1219199"/>
          </a:xfrm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en-US" sz="4800" i="1" u="sng" dirty="0"/>
              <a:t>Home Access Center </a:t>
            </a:r>
            <a:r>
              <a:rPr lang="en-US" sz="4800" i="1" dirty="0"/>
              <a:t>(HAC)</a:t>
            </a:r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685800" y="990600"/>
            <a:ext cx="9973733" cy="5638800"/>
          </a:xfrm>
        </p:spPr>
        <p:txBody>
          <a:bodyPr vert="horz" lIns="0" tIns="0" rIns="0" bIns="0" rtlCol="0" anchor="t" anchorCtr="0">
            <a:normAutofit lnSpcReduction="10000"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800" kern="0" dirty="0"/>
              <a:t>Log onto your device go to the Eisenhower Home page</a:t>
            </a:r>
            <a:endParaRPr lang="en-US" sz="2800" dirty="0"/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800" kern="0" dirty="0"/>
              <a:t>Click on the A+ ‘Grades and More’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800" kern="0" dirty="0"/>
              <a:t>Click on the blue ‘Home Access Center’ button</a:t>
            </a:r>
            <a:endParaRPr lang="en-US" sz="2800" dirty="0"/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800" kern="0" dirty="0"/>
              <a:t>Login</a:t>
            </a:r>
            <a:endParaRPr lang="en-US" sz="2800" dirty="0"/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800" kern="0" dirty="0"/>
              <a:t>Click on ‘Classes’ </a:t>
            </a:r>
            <a:endParaRPr lang="en-US" sz="2800" dirty="0"/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800" kern="0" dirty="0"/>
              <a:t>On the left, click on the ‘Request’ tab</a:t>
            </a:r>
            <a:endParaRPr lang="en-US" sz="2800" dirty="0"/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800" kern="0" dirty="0"/>
              <a:t>On the same row as No Department, click on the ‘edit’ button on the right</a:t>
            </a:r>
            <a:endParaRPr lang="en-US" sz="2800" dirty="0"/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800" kern="0" dirty="0"/>
              <a:t>Check the boxes to choose your classes for next year</a:t>
            </a:r>
            <a:endParaRPr lang="en-US" sz="2800" dirty="0"/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800" kern="0" dirty="0"/>
              <a:t>When done SAVE and then Exit.  </a:t>
            </a:r>
            <a:endParaRPr lang="en-US" sz="28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42BCBE-1D35-4C50-4690-39CC93FFE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400" y="1828800"/>
            <a:ext cx="1505160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61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C234-4240-40DE-9663-4A421F0CD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Log in using your school ID and password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F5CECA-F2C8-485C-8DE0-4A214BA22B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36937" y="1383951"/>
            <a:ext cx="5318125" cy="504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0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6"/>
    </mc:Choice>
    <mc:Fallback xmlns="">
      <p:transition spd="slow" advTm="13006"/>
    </mc:Fallback>
  </mc:AlternateContent>
  <p:extLst>
    <p:ext uri="{3A86A75C-4F4B-4683-9AE1-C65F6400EC91}">
      <p14:laserTraceLst xmlns:p14="http://schemas.microsoft.com/office/powerpoint/2010/main">
        <p14:tracePtLst>
          <p14:tracePt t="1130" x="4830763" y="28575"/>
          <p14:tracePt t="1136" x="4816475" y="57150"/>
          <p14:tracePt t="1144" x="4816475" y="100013"/>
          <p14:tracePt t="1152" x="4816475" y="157163"/>
          <p14:tracePt t="1160" x="4802188" y="242888"/>
          <p14:tracePt t="1168" x="4802188" y="314325"/>
          <p14:tracePt t="1174" x="4802188" y="400050"/>
          <p14:tracePt t="1182" x="4802188" y="471488"/>
          <p14:tracePt t="1190" x="4802188" y="542925"/>
          <p14:tracePt t="1198" x="4802188" y="628650"/>
          <p14:tracePt t="1206" x="4802188" y="700088"/>
          <p14:tracePt t="1214" x="4802188" y="785813"/>
          <p14:tracePt t="1222" x="4802188" y="857250"/>
          <p14:tracePt t="1230" x="4802188" y="928688"/>
          <p14:tracePt t="1238" x="4802188" y="1014413"/>
          <p14:tracePt t="1247" x="4802188" y="1085850"/>
          <p14:tracePt t="1252" x="4802188" y="1171575"/>
          <p14:tracePt t="1260" x="4787900" y="1271588"/>
          <p14:tracePt t="1268" x="4787900" y="1357313"/>
          <p14:tracePt t="1276" x="4773613" y="1485900"/>
          <p14:tracePt t="1284" x="4759325" y="1600200"/>
          <p14:tracePt t="1292" x="4745038" y="1700213"/>
          <p14:tracePt t="1300" x="4745038" y="1771650"/>
          <p14:tracePt t="1308" x="4730750" y="1857375"/>
          <p14:tracePt t="1314" x="4730750" y="1928813"/>
          <p14:tracePt t="1322" x="4730750" y="1985963"/>
          <p14:tracePt t="1330" x="4716463" y="2071688"/>
          <p14:tracePt t="1338" x="4716463" y="2143125"/>
          <p14:tracePt t="1346" x="4716463" y="2228850"/>
          <p14:tracePt t="1354" x="4716463" y="2300288"/>
          <p14:tracePt t="1362" x="4716463" y="2357438"/>
          <p14:tracePt t="1370" x="4716463" y="2414588"/>
          <p14:tracePt t="1378" x="4716463" y="2471738"/>
          <p14:tracePt t="1384" x="4716463" y="2557463"/>
          <p14:tracePt t="1392" x="4716463" y="2614613"/>
          <p14:tracePt t="1400" x="4716463" y="2671763"/>
          <p14:tracePt t="1408" x="4716463" y="2700338"/>
          <p14:tracePt t="1416" x="4716463" y="2728913"/>
          <p14:tracePt t="1424" x="4716463" y="2757488"/>
          <p14:tracePt t="1432" x="4716463" y="2771775"/>
          <p14:tracePt t="1440" x="4716463" y="2786063"/>
          <p14:tracePt t="1446" x="4702175" y="2814638"/>
          <p14:tracePt t="1454" x="4687888" y="2843213"/>
          <p14:tracePt t="1463" x="4687888" y="2886075"/>
          <p14:tracePt t="1470" x="4687888" y="2943225"/>
          <p14:tracePt t="1479" x="4687888" y="3000375"/>
          <p14:tracePt t="1486" x="4687888" y="3043238"/>
          <p14:tracePt t="1494" x="4673600" y="3100388"/>
          <p14:tracePt t="1502" x="4659313" y="3128963"/>
          <p14:tracePt t="1510" x="4659313" y="3171825"/>
          <p14:tracePt t="1516" x="4645025" y="3186113"/>
          <p14:tracePt t="1524" x="4645025" y="3214688"/>
          <p14:tracePt t="1532" x="4630738" y="3228975"/>
          <p14:tracePt t="1540" x="4630738" y="3257550"/>
          <p14:tracePt t="1548" x="4630738" y="3271838"/>
          <p14:tracePt t="1556" x="4616450" y="3286125"/>
          <p14:tracePt t="1564" x="4616450" y="3300413"/>
          <p14:tracePt t="1578" x="4602163" y="3328988"/>
          <p14:tracePt t="2042" x="4573588" y="3343275"/>
          <p14:tracePt t="2056" x="4559300" y="3371850"/>
          <p14:tracePt t="2064" x="4559300" y="3386138"/>
          <p14:tracePt t="2072" x="4545013" y="3400425"/>
          <p14:tracePt t="2080" x="4530725" y="3443288"/>
          <p14:tracePt t="2088" x="4502150" y="3500438"/>
          <p14:tracePt t="2096" x="4473575" y="3543300"/>
          <p14:tracePt t="2104" x="4430713" y="3614738"/>
          <p14:tracePt t="2110" x="4387850" y="3700463"/>
          <p14:tracePt t="2118" x="4344988" y="3786188"/>
          <p14:tracePt t="2126" x="4302125" y="3843338"/>
          <p14:tracePt t="2134" x="4273550" y="3914775"/>
          <p14:tracePt t="2142" x="4244975" y="3971925"/>
          <p14:tracePt t="2150" x="4230688" y="4029075"/>
          <p14:tracePt t="2158" x="4202113" y="4043363"/>
          <p14:tracePt t="2166" x="4187825" y="4071938"/>
          <p14:tracePt t="2174" x="4173538" y="4086225"/>
          <p14:tracePt t="2180" x="4144963" y="4100513"/>
          <p14:tracePt t="2188" x="4130675" y="4129088"/>
          <p14:tracePt t="2196" x="4130675" y="4143375"/>
          <p14:tracePt t="2204" x="4116388" y="4171950"/>
          <p14:tracePt t="2212" x="4102100" y="4186238"/>
          <p14:tracePt t="2220" x="4102100" y="4200525"/>
          <p14:tracePt t="2228" x="4102100" y="4229100"/>
          <p14:tracePt t="2236" x="4102100" y="4286250"/>
          <p14:tracePt t="2242" x="4116388" y="4357688"/>
          <p14:tracePt t="2250" x="4130675" y="4400550"/>
          <p14:tracePt t="2258" x="4159250" y="4457700"/>
          <p14:tracePt t="2266" x="4173538" y="4514850"/>
          <p14:tracePt t="2274" x="4202113" y="4529138"/>
          <p14:tracePt t="2282" x="4216400" y="4557713"/>
          <p14:tracePt t="2290" x="4244975" y="4572000"/>
          <p14:tracePt t="2298" x="4244975" y="4586288"/>
          <p14:tracePt t="2306" x="4259263" y="4586288"/>
          <p14:tracePt t="2312" x="4287838" y="4586288"/>
          <p14:tracePt t="2320" x="4302125" y="4586288"/>
          <p14:tracePt t="2329" x="4316413" y="4586288"/>
          <p14:tracePt t="2336" x="4344988" y="4586288"/>
          <p14:tracePt t="2344" x="4359275" y="4586288"/>
          <p14:tracePt t="2352" x="4373563" y="4557713"/>
          <p14:tracePt t="2360" x="4402138" y="4543425"/>
          <p14:tracePt t="2368" x="4416425" y="4529138"/>
          <p14:tracePt t="2376" x="4445000" y="4514850"/>
          <p14:tracePt t="2382" x="4459288" y="4486275"/>
          <p14:tracePt t="2390" x="4473575" y="4486275"/>
          <p14:tracePt t="2398" x="4473575" y="4471988"/>
          <p14:tracePt t="2406" x="4502150" y="4457700"/>
          <p14:tracePt t="2414" x="4516438" y="4443413"/>
          <p14:tracePt t="3062" x="4516438" y="4429125"/>
          <p14:tracePt t="3070" x="4516438" y="4400550"/>
          <p14:tracePt t="3079" x="4502150" y="4343400"/>
          <p14:tracePt t="3086" x="4473575" y="4300538"/>
          <p14:tracePt t="3094" x="4459288" y="4271963"/>
          <p14:tracePt t="3110" x="4459288" y="4257675"/>
          <p14:tracePt t="3206" x="4459288" y="4271963"/>
          <p14:tracePt t="3214" x="4487863" y="4286250"/>
          <p14:tracePt t="3222" x="4502150" y="4314825"/>
          <p14:tracePt t="3230" x="4530725" y="4329113"/>
          <p14:tracePt t="3238" x="4545013" y="4329113"/>
          <p14:tracePt t="3247" x="4559300" y="4329113"/>
          <p14:tracePt t="3252" x="4587875" y="4329113"/>
          <p14:tracePt t="3260" x="4616450" y="4329113"/>
          <p14:tracePt t="3268" x="4687888" y="4329113"/>
          <p14:tracePt t="3276" x="4773613" y="4314825"/>
          <p14:tracePt t="3284" x="4830763" y="4300538"/>
          <p14:tracePt t="3292" x="4845050" y="4286250"/>
          <p14:tracePt t="3301" x="4873625" y="4271963"/>
          <p14:tracePt t="3308" x="4887913" y="4271963"/>
          <p14:tracePt t="3392" x="4887913" y="4257675"/>
          <p14:tracePt t="3408" x="4887913" y="4243388"/>
          <p14:tracePt t="3712" x="4873625" y="4243388"/>
          <p14:tracePt t="3730" x="4859338" y="4243388"/>
          <p14:tracePt t="3828" x="4845050" y="4243388"/>
          <p14:tracePt t="3840" x="4830763" y="4243388"/>
          <p14:tracePt t="3854" x="4816475" y="4243388"/>
          <p14:tracePt t="3863" x="4787900" y="4243388"/>
          <p14:tracePt t="3879" x="4773613" y="4243388"/>
          <p14:tracePt t="3886" x="4759325" y="4243388"/>
          <p14:tracePt t="3894" x="4745038" y="4257675"/>
          <p14:tracePt t="3902" x="4702175" y="4271963"/>
          <p14:tracePt t="3910" x="4659313" y="4300538"/>
          <p14:tracePt t="3918" x="4616450" y="4314825"/>
          <p14:tracePt t="3924" x="4587875" y="4329113"/>
          <p14:tracePt t="3932" x="4545013" y="4357688"/>
          <p14:tracePt t="3940" x="4487863" y="4371975"/>
          <p14:tracePt t="3948" x="4459288" y="4386263"/>
          <p14:tracePt t="3956" x="4445000" y="4400550"/>
          <p14:tracePt t="3964" x="4416425" y="4400550"/>
          <p14:tracePt t="3972" x="4344988" y="4414838"/>
          <p14:tracePt t="3980" x="4302125" y="4414838"/>
          <p14:tracePt t="3986" x="4287838" y="4414838"/>
          <p14:tracePt t="3994" x="4273550" y="4414838"/>
          <p14:tracePt t="4002" x="4259263" y="4414838"/>
          <p14:tracePt t="4038" x="4259263" y="4429125"/>
          <p14:tracePt t="4064" x="4244975" y="4429125"/>
          <p14:tracePt t="4450" x="4230688" y="4429125"/>
          <p14:tracePt t="4464" x="4216400" y="4429125"/>
          <p14:tracePt t="4480" x="4202113" y="4429125"/>
          <p14:tracePt t="4488" x="4202113" y="4414838"/>
          <p14:tracePt t="4500" x="4187825" y="4414838"/>
          <p14:tracePt t="4592" x="4187825" y="4400550"/>
          <p14:tracePt t="5020" x="4173538" y="4371975"/>
          <p14:tracePt t="5029" x="4159250" y="4371975"/>
          <p14:tracePt t="5036" x="4144963" y="4357688"/>
          <p14:tracePt t="5044" x="4130675" y="4343400"/>
          <p14:tracePt t="5050" x="4116388" y="4314825"/>
          <p14:tracePt t="5058" x="4102100" y="4300538"/>
          <p14:tracePt t="5066" x="4102100" y="4286250"/>
          <p14:tracePt t="5074" x="4087813" y="4271963"/>
          <p14:tracePt t="5094" x="4087813" y="4257675"/>
          <p14:tracePt t="5354" x="4073525" y="4271963"/>
          <p14:tracePt t="5362" x="4059238" y="4300538"/>
          <p14:tracePt t="5370" x="4044950" y="4329113"/>
          <p14:tracePt t="5378" x="4016375" y="4357688"/>
          <p14:tracePt t="5384" x="4016375" y="4400550"/>
          <p14:tracePt t="5392" x="4002088" y="4443413"/>
          <p14:tracePt t="5400" x="3973513" y="4486275"/>
          <p14:tracePt t="5408" x="3973513" y="4514850"/>
          <p14:tracePt t="5416" x="3959225" y="4543425"/>
          <p14:tracePt t="5424" x="3944938" y="4572000"/>
          <p14:tracePt t="5432" x="3930650" y="4600575"/>
          <p14:tracePt t="5440" x="3930650" y="4629150"/>
          <p14:tracePt t="5448" x="3930650" y="4643438"/>
          <p14:tracePt t="5454" x="3930650" y="4657725"/>
          <p14:tracePt t="5463" x="3930650" y="4686300"/>
          <p14:tracePt t="5470" x="3930650" y="4700588"/>
          <p14:tracePt t="5486" x="3930650" y="4729163"/>
          <p14:tracePt t="5494" x="3930650" y="4743450"/>
          <p14:tracePt t="5502" x="3944938" y="4757738"/>
          <p14:tracePt t="5510" x="3973513" y="4786313"/>
          <p14:tracePt t="5517" x="4002088" y="4800600"/>
          <p14:tracePt t="5524" x="4044950" y="4829175"/>
          <p14:tracePt t="5532" x="4102100" y="4857750"/>
          <p14:tracePt t="5540" x="4159250" y="4872038"/>
          <p14:tracePt t="5548" x="4244975" y="4900613"/>
          <p14:tracePt t="5556" x="4316413" y="4914900"/>
          <p14:tracePt t="5564" x="4387850" y="4929188"/>
          <p14:tracePt t="5572" x="4430713" y="4943475"/>
          <p14:tracePt t="5580" x="4473575" y="4943475"/>
          <p14:tracePt t="5586" x="4487863" y="4943475"/>
          <p14:tracePt t="5594" x="4502150" y="4943475"/>
          <p14:tracePt t="5680" x="4502150" y="4957763"/>
          <p14:tracePt t="5882" x="4459288" y="4943475"/>
          <p14:tracePt t="5890" x="4387850" y="4914900"/>
          <p14:tracePt t="5898" x="4316413" y="4886325"/>
          <p14:tracePt t="5906" x="4244975" y="4872038"/>
          <p14:tracePt t="5914" x="4159250" y="4829175"/>
          <p14:tracePt t="5920" x="4073525" y="4800600"/>
          <p14:tracePt t="5929" x="3987800" y="4743450"/>
          <p14:tracePt t="5936" x="3902075" y="4714875"/>
          <p14:tracePt t="5944" x="3816350" y="4657725"/>
          <p14:tracePt t="5952" x="3716338" y="4572000"/>
          <p14:tracePt t="5960" x="3602038" y="4486275"/>
          <p14:tracePt t="5968" x="3516313" y="4414838"/>
          <p14:tracePt t="5976" x="3473450" y="4357688"/>
          <p14:tracePt t="5982" x="3444875" y="4329113"/>
          <p14:tracePt t="5990" x="3430588" y="4314825"/>
          <p14:tracePt t="5998" x="3402013" y="4286250"/>
          <p14:tracePt t="6006" x="3387725" y="4271963"/>
          <p14:tracePt t="6014" x="3373438" y="4243388"/>
          <p14:tracePt t="6022" x="3359150" y="4229100"/>
          <p14:tracePt t="6030" x="3344863" y="4214813"/>
          <p14:tracePt t="6146" x="3344863" y="4200525"/>
          <p14:tracePt t="6904" x="3530600" y="4186238"/>
          <p14:tracePt t="6910" x="3830638" y="4157663"/>
          <p14:tracePt t="6918" x="4016375" y="4114800"/>
          <p14:tracePt t="6926" x="4159250" y="4100513"/>
          <p14:tracePt t="6934" x="4216400" y="4100513"/>
          <p14:tracePt t="6942" x="4230688" y="4100513"/>
          <p14:tracePt t="6958" x="4230688" y="4086225"/>
          <p14:tracePt t="7032" x="4244975" y="4071938"/>
          <p14:tracePt t="7048" x="4259263" y="4043363"/>
          <p14:tracePt t="7054" x="4302125" y="3943350"/>
          <p14:tracePt t="7063" x="4330700" y="3786188"/>
          <p14:tracePt t="7070" x="4359275" y="3600450"/>
          <p14:tracePt t="7079" x="4387850" y="3300413"/>
          <p14:tracePt t="7086" x="4387850" y="2914650"/>
          <p14:tracePt t="7094" x="4373563" y="2471738"/>
          <p14:tracePt t="7102" x="4359275" y="2085975"/>
          <p14:tracePt t="7108" x="4316413" y="1714500"/>
          <p14:tracePt t="7116" x="4316413" y="1357313"/>
          <p14:tracePt t="7124" x="4316413" y="1042988"/>
          <p14:tracePt t="7132" x="4330700" y="828675"/>
          <p14:tracePt t="7140" x="4359275" y="700088"/>
          <p14:tracePt t="7148" x="4387850" y="600075"/>
          <p14:tracePt t="7156" x="4416425" y="514350"/>
          <p14:tracePt t="7164" x="4445000" y="471488"/>
          <p14:tracePt t="7172" x="4445000" y="442913"/>
          <p14:tracePt t="7186" x="4416425" y="428625"/>
          <p14:tracePt t="7194" x="4359275" y="414338"/>
          <p14:tracePt t="7202" x="4302125" y="414338"/>
          <p14:tracePt t="7210" x="4230688" y="457200"/>
          <p14:tracePt t="7218" x="4144963" y="542925"/>
          <p14:tracePt t="7226" x="4116388" y="571500"/>
          <p14:tracePt t="7486" x="4102100" y="571500"/>
          <p14:tracePt t="7494" x="4102100" y="585788"/>
          <p14:tracePt t="7502" x="4087813" y="600075"/>
          <p14:tracePt t="7510" x="4059238" y="600075"/>
          <p14:tracePt t="7524" x="4044950" y="614363"/>
          <p14:tracePt t="7560" x="4059238" y="614363"/>
          <p14:tracePt t="7568" x="4087813" y="600075"/>
          <p14:tracePt t="7576" x="4102100" y="585788"/>
          <p14:tracePt t="7583" x="4116388" y="571500"/>
          <p14:tracePt t="7590" x="4144963" y="542925"/>
          <p14:tracePt t="7598" x="4159250" y="528638"/>
          <p14:tracePt t="7606" x="4187825" y="500063"/>
          <p14:tracePt t="7614" x="4202113" y="485775"/>
          <p14:tracePt t="7622" x="4216400" y="471488"/>
          <p14:tracePt t="7630" x="4230688" y="471488"/>
          <p14:tracePt t="7652" x="4216400" y="471488"/>
          <p14:tracePt t="7668" x="4202113" y="471488"/>
          <p14:tracePt t="7676" x="4202113" y="485775"/>
          <p14:tracePt t="7684" x="4187825" y="500063"/>
          <p14:tracePt t="7692" x="4187825" y="514350"/>
          <p14:tracePt t="7713" x="4173538" y="542925"/>
          <p14:tracePt t="7714" x="4144963" y="557213"/>
          <p14:tracePt t="7722" x="4130675" y="557213"/>
          <p14:tracePt t="7730" x="4116388" y="571500"/>
          <p14:tracePt t="7738" x="4102100" y="585788"/>
          <p14:tracePt t="7747" x="4087813" y="585788"/>
          <p14:tracePt t="7754" x="4073525" y="600075"/>
          <p14:tracePt t="7763" x="4044950" y="614363"/>
          <p14:tracePt t="7770" x="4030663" y="614363"/>
          <p14:tracePt t="7776" x="4016375" y="614363"/>
          <p14:tracePt t="7870" x="4016375" y="628650"/>
          <p14:tracePt t="7886" x="4030663" y="642938"/>
          <p14:tracePt t="7894" x="4044950" y="642938"/>
          <p14:tracePt t="10520" x="4044950" y="657225"/>
          <p14:tracePt t="10636" x="4059238" y="657225"/>
          <p14:tracePt t="10662" x="4073525" y="657225"/>
          <p14:tracePt t="10682" x="4073525" y="671513"/>
          <p14:tracePt t="10690" x="4087813" y="671513"/>
          <p14:tracePt t="10714" x="4102100" y="671513"/>
          <p14:tracePt t="11052" x="4102100" y="685800"/>
          <p14:tracePt t="11060" x="4130675" y="700088"/>
          <p14:tracePt t="11066" x="4173538" y="714375"/>
          <p14:tracePt t="11074" x="4259263" y="742950"/>
          <p14:tracePt t="11082" x="4330700" y="771525"/>
          <p14:tracePt t="11090" x="4416425" y="800100"/>
          <p14:tracePt t="11098" x="4516438" y="828675"/>
          <p14:tracePt t="11106" x="4602163" y="857250"/>
          <p14:tracePt t="11114" x="4687888" y="900113"/>
          <p14:tracePt t="11122" x="4787900" y="942975"/>
          <p14:tracePt t="11130" x="4887913" y="1014413"/>
          <p14:tracePt t="11136" x="5002213" y="1100138"/>
          <p14:tracePt t="11144" x="5116513" y="1200150"/>
          <p14:tracePt t="11152" x="5230813" y="1285875"/>
          <p14:tracePt t="11160" x="5330825" y="1371600"/>
          <p14:tracePt t="11168" x="5416550" y="1443038"/>
          <p14:tracePt t="11176" x="5487988" y="1500188"/>
          <p14:tracePt t="11184" x="5516563" y="1514475"/>
          <p14:tracePt t="11192" x="5545138" y="1528763"/>
          <p14:tracePt t="11198" x="5559425" y="1571625"/>
          <p14:tracePt t="11206" x="5588000" y="1585913"/>
          <p14:tracePt t="11214" x="5602288" y="1614488"/>
          <p14:tracePt t="11222" x="5630863" y="1628775"/>
          <p14:tracePt t="11230" x="5630863" y="1643063"/>
          <p14:tracePt t="11238" x="5645150" y="1657350"/>
          <p14:tracePt t="11424" x="5659438" y="1657350"/>
          <p14:tracePt t="11432" x="5673725" y="1643063"/>
          <p14:tracePt t="11440" x="5702300" y="1628775"/>
          <p14:tracePt t="11448" x="5716588" y="1628775"/>
          <p14:tracePt t="11456" x="5745163" y="1628775"/>
          <p14:tracePt t="11463" x="5788025" y="1614488"/>
          <p14:tracePt t="11470" x="5830888" y="1614488"/>
          <p14:tracePt t="11478" x="5888038" y="1600200"/>
          <p14:tracePt t="11486" x="5945188" y="1600200"/>
          <p14:tracePt t="11494" x="5988050" y="1600200"/>
          <p14:tracePt t="11502" x="6030913" y="1600200"/>
          <p14:tracePt t="11510" x="6088063" y="1628775"/>
          <p14:tracePt t="11518" x="6118225" y="1628775"/>
          <p14:tracePt t="11526" x="6132513" y="1657350"/>
          <p14:tracePt t="11532" x="6161088" y="1671638"/>
          <p14:tracePt t="11540" x="6175375" y="1671638"/>
          <p14:tracePt t="11548" x="6175375" y="1685925"/>
          <p14:tracePt t="11732" x="6189663" y="1657350"/>
          <p14:tracePt t="11738" x="6189663" y="1400175"/>
          <p14:tracePt t="11746" x="6175375" y="1114425"/>
          <p14:tracePt t="11754" x="6132513" y="785813"/>
          <p14:tracePt t="11763" x="6088063" y="414338"/>
          <p14:tracePt t="11770" x="6045200" y="42863"/>
        </p14:tracePtLst>
      </p14:laserTrace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73727"/>
            <a:ext cx="12113683" cy="280769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248699" y="3424843"/>
            <a:ext cx="1529542" cy="130509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611985" y="1912062"/>
            <a:ext cx="1417789" cy="1595909"/>
            <a:chOff x="8611985" y="1912062"/>
            <a:chExt cx="1417789" cy="1595909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8611985" y="2726575"/>
              <a:ext cx="1055717" cy="78139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9494051" y="1912062"/>
              <a:ext cx="535723" cy="9233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</a:p>
          </p:txBody>
        </p:sp>
      </p:grpSp>
      <p:sp>
        <p:nvSpPr>
          <p:cNvPr id="4" name="Oval 3"/>
          <p:cNvSpPr/>
          <p:nvPr/>
        </p:nvSpPr>
        <p:spPr>
          <a:xfrm>
            <a:off x="892234" y="4249828"/>
            <a:ext cx="1061257" cy="93158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953491" y="4908791"/>
            <a:ext cx="2175897" cy="1217138"/>
            <a:chOff x="1953491" y="4908791"/>
            <a:chExt cx="2175897" cy="1217138"/>
          </a:xfrm>
        </p:grpSpPr>
        <p:sp>
          <p:nvSpPr>
            <p:cNvPr id="8" name="Rectangle 7"/>
            <p:cNvSpPr/>
            <p:nvPr/>
          </p:nvSpPr>
          <p:spPr>
            <a:xfrm>
              <a:off x="3593664" y="5202599"/>
              <a:ext cx="535724" cy="9233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1953491" y="4908791"/>
              <a:ext cx="1507740" cy="58761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42004F7-94A7-414C-95CB-7E6336FCCF02}"/>
              </a:ext>
            </a:extLst>
          </p:cNvPr>
          <p:cNvSpPr txBox="1"/>
          <p:nvPr/>
        </p:nvSpPr>
        <p:spPr>
          <a:xfrm>
            <a:off x="533400" y="992261"/>
            <a:ext cx="7696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Click on Classes, then the Request tab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206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690">
        <p:fade/>
      </p:transition>
    </mc:Choice>
    <mc:Fallback xmlns="">
      <p:transition spd="med" advTm="206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  <p:extLst>
    <p:ext uri="{3A86A75C-4F4B-4683-9AE1-C65F6400EC91}">
      <p14:laserTraceLst xmlns:p14="http://schemas.microsoft.com/office/powerpoint/2010/main">
        <p14:tracePtLst>
          <p14:tracePt t="1980" x="5173663" y="4243388"/>
          <p14:tracePt t="10725" x="5159375" y="4257675"/>
          <p14:tracePt t="10734" x="4945063" y="4386263"/>
          <p14:tracePt t="10740" x="4787900" y="4500563"/>
          <p14:tracePt t="10748" x="4687888" y="4572000"/>
          <p14:tracePt t="10755" x="4616450" y="4629150"/>
          <p14:tracePt t="10763" x="4559300" y="4672013"/>
          <p14:tracePt t="10771" x="4516438" y="4700588"/>
          <p14:tracePt t="10777" x="4459288" y="4757738"/>
          <p14:tracePt t="10785" x="4402138" y="4800600"/>
          <p14:tracePt t="10794" x="4344988" y="4829175"/>
          <p14:tracePt t="10802" x="4302125" y="4872038"/>
          <p14:tracePt t="10810" x="4259263" y="4886325"/>
          <p14:tracePt t="10817" x="4244975" y="4900613"/>
          <p14:tracePt t="10825" x="4230688" y="4914900"/>
          <p14:tracePt t="10896" x="4230688" y="4929188"/>
          <p14:tracePt t="10903" x="4244975" y="4986338"/>
          <p14:tracePt t="10909" x="4259263" y="5100638"/>
          <p14:tracePt t="10917" x="4273550" y="5214938"/>
          <p14:tracePt t="10925" x="4273550" y="5372100"/>
          <p14:tracePt t="10933" x="4273550" y="5543550"/>
          <p14:tracePt t="10941" x="4273550" y="5715000"/>
          <p14:tracePt t="10949" x="4273550" y="5886450"/>
          <p14:tracePt t="10957" x="4273550" y="6000750"/>
          <p14:tracePt t="10967" x="4273550" y="6100763"/>
          <p14:tracePt t="10971" x="4273550" y="6129338"/>
          <p14:tracePt t="10979" x="4273550" y="6143625"/>
          <p14:tracePt t="11012" x="4259263" y="6129338"/>
          <p14:tracePt t="11020" x="4216400" y="6086475"/>
          <p14:tracePt t="11028" x="4116388" y="6000750"/>
          <p14:tracePt t="11036" x="4016375" y="5929313"/>
          <p14:tracePt t="11041" x="3887788" y="5829300"/>
          <p14:tracePt t="11050" x="3759200" y="5743575"/>
          <p14:tracePt t="11057" x="3616325" y="5643563"/>
          <p14:tracePt t="11065" x="3487738" y="5586413"/>
          <p14:tracePt t="11073" x="3359150" y="5529263"/>
          <p14:tracePt t="11083" x="3244850" y="5457825"/>
          <p14:tracePt t="11089" x="3116263" y="5400675"/>
          <p14:tracePt t="11097" x="3016250" y="5343525"/>
          <p14:tracePt t="11105" x="2930525" y="5300663"/>
          <p14:tracePt t="11112" x="2859088" y="5272088"/>
          <p14:tracePt t="11120" x="2830513" y="5257800"/>
          <p14:tracePt t="11128" x="2816225" y="5229225"/>
          <p14:tracePt t="11136" x="2787650" y="5229225"/>
          <p14:tracePt t="11144" x="2773363" y="5200650"/>
          <p14:tracePt t="11152" x="2759075" y="5186363"/>
          <p14:tracePt t="11160" x="2730500" y="5157788"/>
          <p14:tracePt t="11167" x="2716213" y="5157788"/>
          <p14:tracePt t="11173" x="2687638" y="5143500"/>
          <p14:tracePt t="11182" x="2673350" y="5129213"/>
          <p14:tracePt t="11189" x="2659063" y="5129213"/>
          <p14:tracePt t="11198" x="2630488" y="5114925"/>
          <p14:tracePt t="11206" x="2616200" y="5100638"/>
          <p14:tracePt t="11213" x="2587625" y="5086350"/>
          <p14:tracePt t="11222" x="2573338" y="5072063"/>
          <p14:tracePt t="11230" x="2559050" y="5057775"/>
          <p14:tracePt t="11237" x="2530475" y="5043488"/>
          <p14:tracePt t="11244" x="2516188" y="5029200"/>
          <p14:tracePt t="11252" x="2501900" y="5014913"/>
          <p14:tracePt t="11259" x="2487613" y="5000625"/>
          <p14:tracePt t="11271" x="2473325" y="5000625"/>
          <p14:tracePt t="13786" x="2459038" y="5014913"/>
          <p14:tracePt t="13794" x="2416175" y="5014913"/>
          <p14:tracePt t="13799" x="2401888" y="5029200"/>
          <p14:tracePt t="13807" x="2387600" y="5043488"/>
          <p14:tracePt t="13816" x="2359025" y="5043488"/>
          <p14:tracePt t="13834" x="2344738" y="5043488"/>
          <p14:tracePt t="13852" x="2330450" y="5043488"/>
          <p14:tracePt t="13883" x="2316163" y="5043488"/>
          <p14:tracePt t="13890" x="2301875" y="5043488"/>
          <p14:tracePt t="13898" x="2273300" y="5014913"/>
          <p14:tracePt t="13905" x="2230438" y="4972050"/>
          <p14:tracePt t="13913" x="2144713" y="4929188"/>
          <p14:tracePt t="13921" x="2058988" y="4857750"/>
          <p14:tracePt t="13929" x="1957388" y="4786313"/>
          <p14:tracePt t="13936" x="1828800" y="4743450"/>
          <p14:tracePt t="13943" x="1728788" y="4686300"/>
          <p14:tracePt t="13952" x="1600200" y="4629150"/>
          <p14:tracePt t="13959" x="1528763" y="4600575"/>
          <p14:tracePt t="13967" x="1443038" y="4586288"/>
          <p14:tracePt t="13975" x="1414463" y="4572000"/>
          <p14:tracePt t="13984" x="1385888" y="4557713"/>
          <p14:tracePt t="13999" x="1371600" y="4557713"/>
          <p14:tracePt t="14005" x="1343025" y="4557713"/>
          <p14:tracePt t="14014" x="1314450" y="4557713"/>
          <p14:tracePt t="14021" x="1271588" y="4572000"/>
          <p14:tracePt t="14029" x="1243013" y="4586288"/>
          <p14:tracePt t="14038" x="1214438" y="4614863"/>
          <p14:tracePt t="14045" x="1200150" y="4629150"/>
          <p14:tracePt t="14054" x="1185863" y="4643438"/>
          <p14:tracePt t="14059" x="1185863" y="4686300"/>
          <p14:tracePt t="14067" x="1185863" y="4714875"/>
          <p14:tracePt t="14075" x="1185863" y="4743450"/>
          <p14:tracePt t="14083" x="1185863" y="4757738"/>
          <p14:tracePt t="14091" x="1214438" y="4786313"/>
          <p14:tracePt t="14099" x="1243013" y="4800600"/>
          <p14:tracePt t="14107" x="1300163" y="4829175"/>
          <p14:tracePt t="14117" x="1357313" y="4857750"/>
          <p14:tracePt t="14123" x="1414463" y="4857750"/>
          <p14:tracePt t="14129" x="1500188" y="4857750"/>
          <p14:tracePt t="14137" x="1571625" y="4857750"/>
          <p14:tracePt t="14146" x="1643063" y="4843463"/>
          <p14:tracePt t="14153" x="1685925" y="4814888"/>
          <p14:tracePt t="14162" x="1700213" y="4786313"/>
          <p14:tracePt t="14170" x="1728788" y="4757738"/>
          <p14:tracePt t="14178" x="1743075" y="4714875"/>
          <p14:tracePt t="14186" x="1757363" y="4686300"/>
          <p14:tracePt t="14191" x="1771650" y="4657725"/>
          <p14:tracePt t="14199" x="1785938" y="4629150"/>
          <p14:tracePt t="14207" x="1785938" y="4600575"/>
          <p14:tracePt t="14216" x="1757363" y="4572000"/>
          <p14:tracePt t="14223" x="1743075" y="4557713"/>
          <p14:tracePt t="14232" x="1728788" y="4529138"/>
          <p14:tracePt t="14239" x="1714500" y="4529138"/>
          <p14:tracePt t="14248" x="1700213" y="4529138"/>
          <p14:tracePt t="14255" x="1685925" y="4529138"/>
          <p14:tracePt t="14278" x="1671638" y="4529138"/>
          <p14:tracePt t="14294" x="1657350" y="4543425"/>
          <p14:tracePt t="14301" x="1628775" y="4586288"/>
          <p14:tracePt t="14309" x="1600200" y="4672013"/>
          <p14:tracePt t="14318" x="1585913" y="4743450"/>
          <p14:tracePt t="14323" x="1585913" y="4829175"/>
          <p14:tracePt t="14332" x="1585913" y="4900613"/>
          <p14:tracePt t="14339" x="1585913" y="4986338"/>
          <p14:tracePt t="14348" x="1614488" y="5043488"/>
          <p14:tracePt t="14355" x="1643063" y="5072063"/>
          <p14:tracePt t="14364" x="1657350" y="5086350"/>
          <p14:tracePt t="14372" x="1671638" y="5086350"/>
          <p14:tracePt t="14406" x="1685925" y="5086350"/>
          <p14:tracePt t="14414" x="1685925" y="5072063"/>
          <p14:tracePt t="14422" x="1685925" y="5014913"/>
          <p14:tracePt t="14429" x="1685925" y="4972050"/>
          <p14:tracePt t="14437" x="1685925" y="4943475"/>
          <p14:tracePt t="14445" x="1671638" y="4914900"/>
          <p14:tracePt t="14454" x="1657350" y="4886325"/>
          <p14:tracePt t="14459" x="1628775" y="4857750"/>
          <p14:tracePt t="14467" x="1614488" y="4857750"/>
          <p14:tracePt t="14476" x="1600200" y="4857750"/>
          <p14:tracePt t="14483" x="1585913" y="4857750"/>
          <p14:tracePt t="14492" x="1571625" y="4857750"/>
          <p14:tracePt t="14520" x="1571625" y="4886325"/>
          <p14:tracePt t="14526" x="1571625" y="4929188"/>
          <p14:tracePt t="14533" x="1571625" y="4986338"/>
          <p14:tracePt t="14541" x="1585913" y="5014913"/>
          <p14:tracePt t="14551" x="1600200" y="5043488"/>
          <p14:tracePt t="14557" x="1643063" y="5043488"/>
          <p14:tracePt t="14566" x="1643063" y="5057775"/>
          <p14:tracePt t="14574" x="1657350" y="5057775"/>
          <p14:tracePt t="14637" x="1657350" y="5029200"/>
          <p14:tracePt t="14652" x="1657350" y="5014913"/>
          <p14:tracePt t="14670" x="1657350" y="5000625"/>
          <p14:tracePt t="14997" x="1671638" y="4986338"/>
          <p14:tracePt t="15004" x="1800225" y="4957763"/>
          <p14:tracePt t="15012" x="1900238" y="4929188"/>
          <p14:tracePt t="15019" x="1971675" y="4914900"/>
          <p14:tracePt t="15028" x="2073275" y="4886325"/>
          <p14:tracePt t="15036" x="2201863" y="4857750"/>
          <p14:tracePt t="15043" x="2316163" y="4829175"/>
          <p14:tracePt t="15052" x="2430463" y="4800600"/>
          <p14:tracePt t="15057" x="2544763" y="4772025"/>
          <p14:tracePt t="15067" x="2673350" y="4757738"/>
          <p14:tracePt t="15073" x="2773363" y="4729163"/>
          <p14:tracePt t="15082" x="2844800" y="4700588"/>
          <p14:tracePt t="15089" x="2930525" y="4672013"/>
          <p14:tracePt t="15097" x="2973388" y="4657725"/>
          <p14:tracePt t="15106" x="3001963" y="4643438"/>
          <p14:tracePt t="15957" x="3001963" y="4629150"/>
          <p14:tracePt t="15964" x="2987675" y="4614863"/>
          <p14:tracePt t="15971" x="2959100" y="4600575"/>
          <p14:tracePt t="15980" x="2944813" y="4600575"/>
          <p14:tracePt t="15987" x="2930525" y="4586288"/>
          <p14:tracePt t="16133" x="2930525" y="4572000"/>
          <p14:tracePt t="16138" x="2930525" y="4557713"/>
          <p14:tracePt t="16146" x="2944813" y="4543425"/>
          <p14:tracePt t="16153" x="2959100" y="4529138"/>
          <p14:tracePt t="16161" x="2944813" y="4529138"/>
          <p14:tracePt t="16169" x="2859088" y="4514850"/>
          <p14:tracePt t="16178" x="2716213" y="4500563"/>
          <p14:tracePt t="16186" x="2559050" y="4500563"/>
          <p14:tracePt t="16194" x="2359025" y="4471988"/>
          <p14:tracePt t="16199" x="2173288" y="4471988"/>
          <p14:tracePt t="16207" x="1985963" y="4471988"/>
          <p14:tracePt t="16216" x="1800225" y="4471988"/>
          <p14:tracePt t="16223" x="1643063" y="4471988"/>
          <p14:tracePt t="16231" x="1543050" y="4471988"/>
          <p14:tracePt t="16239" x="1500188" y="4471988"/>
          <p14:tracePt t="16247" x="1485900" y="4471988"/>
          <p14:tracePt t="16256" x="1471613" y="4471988"/>
          <p14:tracePt t="16264" x="1457325" y="4500563"/>
          <p14:tracePt t="16269" x="1428750" y="4514850"/>
          <p14:tracePt t="16277" x="1428750" y="4529138"/>
          <p14:tracePt t="16286" x="1428750" y="4557713"/>
          <p14:tracePt t="16293" x="1457325" y="4572000"/>
          <p14:tracePt t="16302" x="1500188" y="4600575"/>
          <p14:tracePt t="16310" x="1543050" y="4614863"/>
          <p14:tracePt t="16317" x="1628775" y="4643438"/>
          <p14:tracePt t="16326" x="1671638" y="4657725"/>
          <p14:tracePt t="16340" x="1685925" y="4657725"/>
          <p14:tracePt t="16353" x="1700213" y="4657725"/>
          <p14:tracePt t="16372" x="1714500" y="4643438"/>
          <p14:tracePt t="16380" x="1714500" y="4629150"/>
          <p14:tracePt t="16387" x="1714500" y="4600575"/>
          <p14:tracePt t="16395" x="1714500" y="4572000"/>
          <p14:tracePt t="16402" x="1714500" y="4557713"/>
          <p14:tracePt t="16409" x="1714500" y="4543425"/>
          <p14:tracePt t="16417" x="1714500" y="4529138"/>
          <p14:tracePt t="16488" x="1728788" y="4529138"/>
          <p14:tracePt t="16793" x="1771650" y="4529138"/>
          <p14:tracePt t="16798" x="1885950" y="4529138"/>
          <p14:tracePt t="16805" x="2087563" y="4471988"/>
          <p14:tracePt t="16813" x="2301875" y="4357688"/>
          <p14:tracePt t="16821" x="2530475" y="4229100"/>
          <p14:tracePt t="16829" x="2801938" y="4057650"/>
          <p14:tracePt t="16837" x="3001963" y="3914775"/>
          <p14:tracePt t="16850" x="3144838" y="3800475"/>
          <p14:tracePt t="16853" x="3259138" y="3671888"/>
          <p14:tracePt t="16862" x="3344863" y="3571875"/>
          <p14:tracePt t="16867" x="3387725" y="3486150"/>
          <p14:tracePt t="16875" x="3416300" y="3400425"/>
          <p14:tracePt t="16883" x="3444875" y="3343275"/>
          <p14:tracePt t="16892" x="3473450" y="3257550"/>
          <p14:tracePt t="16900" x="3487738" y="3200400"/>
          <p14:tracePt t="16907" x="3516313" y="3128963"/>
          <p14:tracePt t="16916" x="3544888" y="3100388"/>
          <p14:tracePt t="16923" x="3544888" y="3071813"/>
          <p14:tracePt t="16938" x="3544888" y="3057525"/>
          <p14:tracePt t="17157" x="3559175" y="3114675"/>
          <p14:tracePt t="17164" x="3559175" y="3128963"/>
          <p14:tracePt t="17171" x="3559175" y="3143250"/>
          <p14:tracePt t="17180" x="3559175" y="3157538"/>
          <p14:tracePt t="17187" x="3559175" y="3186113"/>
          <p14:tracePt t="17195" x="3559175" y="3200400"/>
          <p14:tracePt t="17202" x="3559175" y="3214688"/>
          <p14:tracePt t="17210" x="3559175" y="3257550"/>
          <p14:tracePt t="17217" x="3544888" y="3271838"/>
          <p14:tracePt t="17225" x="3530600" y="3286125"/>
          <p14:tracePt t="17233" x="3530600" y="3314700"/>
          <p14:tracePt t="17242" x="3516313" y="3328988"/>
          <p14:tracePt t="17250" x="3502025" y="3343275"/>
          <p14:tracePt t="17257" x="3487738" y="3357563"/>
          <p14:tracePt t="17267" x="3473450" y="3371850"/>
          <p14:tracePt t="17271" x="3444875" y="3400425"/>
          <p14:tracePt t="17279" x="3387725" y="3429000"/>
          <p14:tracePt t="17287" x="3316288" y="3500438"/>
          <p14:tracePt t="17296" x="3216275" y="3571875"/>
          <p14:tracePt t="17303" x="3101975" y="3671888"/>
          <p14:tracePt t="17311" x="2987675" y="3757613"/>
          <p14:tracePt t="17320" x="2859088" y="3871913"/>
          <p14:tracePt t="17327" x="2730500" y="3957638"/>
          <p14:tracePt t="17333" x="2644775" y="4057650"/>
          <p14:tracePt t="17341" x="2559050" y="4143375"/>
          <p14:tracePt t="17350" x="2473325" y="4214813"/>
          <p14:tracePt t="17357" x="2387600" y="4286250"/>
          <p14:tracePt t="17366" x="2316163" y="4329113"/>
          <p14:tracePt t="17374" x="2273300" y="4371975"/>
          <p14:tracePt t="17383" x="2259013" y="4400550"/>
          <p14:tracePt t="17389" x="2230438" y="4414838"/>
          <p14:tracePt t="17398" x="2230438" y="4443413"/>
          <p14:tracePt t="17403" x="2230438" y="4457700"/>
          <p14:tracePt t="17412" x="2230438" y="4471988"/>
          <p14:tracePt t="17419" x="2230438" y="4486275"/>
          <p14:tracePt t="17427" x="2230438" y="4514850"/>
          <p14:tracePt t="17435" x="2230438" y="4543425"/>
          <p14:tracePt t="17443" x="2259013" y="4557713"/>
          <p14:tracePt t="17452" x="2273300" y="4600575"/>
          <p14:tracePt t="17459" x="2287588" y="4629150"/>
          <p14:tracePt t="17466" x="2301875" y="4643438"/>
          <p14:tracePt t="17473" x="2316163" y="4672013"/>
          <p14:tracePt t="17502" x="2330450" y="4672013"/>
          <p14:tracePt t="17695" x="2316163" y="4672013"/>
          <p14:tracePt t="17704" x="2287588" y="4672013"/>
          <p14:tracePt t="17711" x="2273300" y="4686300"/>
          <p14:tracePt t="17719" x="2244725" y="4700588"/>
          <p14:tracePt t="17727" x="2201863" y="4757738"/>
          <p14:tracePt t="17733" x="2187575" y="4800600"/>
          <p14:tracePt t="17741" x="2159000" y="4886325"/>
          <p14:tracePt t="17750" x="2144713" y="4957763"/>
          <p14:tracePt t="17757" x="2144713" y="5014913"/>
          <p14:tracePt t="17766" x="2144713" y="5057775"/>
          <p14:tracePt t="17773" x="2144713" y="5114925"/>
          <p14:tracePt t="17783" x="2173288" y="5129213"/>
          <p14:tracePt t="17790" x="2187575" y="5143500"/>
          <p14:tracePt t="17795" x="2201863" y="5143500"/>
          <p14:tracePt t="17832" x="2216150" y="5114925"/>
          <p14:tracePt t="17840" x="2216150" y="5029200"/>
          <p14:tracePt t="17848" x="2201863" y="4943475"/>
          <p14:tracePt t="17855" x="2159000" y="4843463"/>
          <p14:tracePt t="17863" x="2073275" y="4729163"/>
          <p14:tracePt t="17870" x="1957388" y="4600575"/>
          <p14:tracePt t="17877" x="1828800" y="4471988"/>
          <p14:tracePt t="17886" x="1700213" y="4343400"/>
          <p14:tracePt t="17893" x="1585913" y="4257675"/>
          <p14:tracePt t="17902" x="1500188" y="4229100"/>
          <p14:tracePt t="17909" x="1457325" y="4214813"/>
          <p14:tracePt t="17917" x="1443038" y="4214813"/>
          <p14:tracePt t="17936" x="1428750" y="4214813"/>
          <p14:tracePt t="17943" x="1428750" y="4229100"/>
          <p14:tracePt t="17952" x="1428750" y="4314825"/>
          <p14:tracePt t="17959" x="1443038" y="4457700"/>
          <p14:tracePt t="17968" x="1543050" y="4600575"/>
          <p14:tracePt t="17975" x="1628775" y="4714875"/>
          <p14:tracePt t="17984" x="1743075" y="4843463"/>
          <p14:tracePt t="17992" x="1828800" y="4914900"/>
          <p14:tracePt t="17997" x="1914525" y="4972050"/>
          <p14:tracePt t="18005" x="1957388" y="5000625"/>
          <p14:tracePt t="18013" x="1985963" y="5000625"/>
          <p14:tracePt t="18461" x="1985963" y="5014913"/>
          <p14:tracePt t="18468" x="2028825" y="5029200"/>
          <p14:tracePt t="18475" x="2073275" y="5057775"/>
          <p14:tracePt t="18483" x="2116138" y="5086350"/>
          <p14:tracePt t="18491" x="2144713" y="5100638"/>
          <p14:tracePt t="18499" x="2187575" y="5129213"/>
          <p14:tracePt t="18507" x="2230438" y="5129213"/>
          <p14:tracePt t="18516" x="2316163" y="5143500"/>
          <p14:tracePt t="18523" x="2387600" y="5143500"/>
          <p14:tracePt t="18529" x="2473325" y="5129213"/>
          <p14:tracePt t="18537" x="2516188" y="5129213"/>
          <p14:tracePt t="18545" x="2530475" y="5129213"/>
          <p14:tracePt t="18955" x="2544763" y="5114925"/>
          <p14:tracePt t="18970" x="2573338" y="5086350"/>
          <p14:tracePt t="18978" x="2659063" y="5000625"/>
          <p14:tracePt t="18986" x="2744788" y="4914900"/>
          <p14:tracePt t="18994" x="2844800" y="4829175"/>
          <p14:tracePt t="19002" x="2944813" y="4714875"/>
          <p14:tracePt t="19007" x="3073400" y="4586288"/>
          <p14:tracePt t="19016" x="3201988" y="4457700"/>
          <p14:tracePt t="19023" x="3287713" y="4357688"/>
          <p14:tracePt t="19032" x="3373438" y="4257675"/>
          <p14:tracePt t="19039" x="3473450" y="4143375"/>
          <p14:tracePt t="19048" x="3559175" y="4057650"/>
          <p14:tracePt t="19056" x="3673475" y="3957638"/>
          <p14:tracePt t="19064" x="3759200" y="3843338"/>
          <p14:tracePt t="19070" x="3873500" y="3729038"/>
          <p14:tracePt t="19077" x="3973513" y="3614738"/>
          <p14:tracePt t="19086" x="4116388" y="3457575"/>
          <p14:tracePt t="19093" x="4273550" y="3300413"/>
          <p14:tracePt t="19101" x="4502150" y="3043238"/>
          <p14:tracePt t="19109" x="4787900" y="2714625"/>
          <p14:tracePt t="19117" x="5045075" y="2357438"/>
          <p14:tracePt t="19125" x="5230813" y="2085975"/>
          <p14:tracePt t="19133" x="5387975" y="1843088"/>
          <p14:tracePt t="19139" x="5573713" y="1614488"/>
          <p14:tracePt t="19147" x="5745163" y="1400175"/>
          <p14:tracePt t="19155" x="5873750" y="1228725"/>
          <p14:tracePt t="19164" x="6030913" y="1028700"/>
          <p14:tracePt t="19171" x="6203950" y="785813"/>
          <p14:tracePt t="19179" x="6375400" y="585788"/>
          <p14:tracePt t="19187" x="6561138" y="342900"/>
          <p14:tracePt t="19195" x="6732588" y="128588"/>
        </p14:tracePtLst>
      </p14:laserTrace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A03E4D-8A2B-796F-E4F5-E1A505DF8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45331"/>
            <a:ext cx="10972800" cy="44977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FDE615-B1DC-49CA-83B5-8F72ED7D5841}"/>
              </a:ext>
            </a:extLst>
          </p:cNvPr>
          <p:cNvSpPr txBox="1"/>
          <p:nvPr/>
        </p:nvSpPr>
        <p:spPr>
          <a:xfrm>
            <a:off x="605751" y="306339"/>
            <a:ext cx="9703569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dirty="0"/>
              <a:t>You need to select courses in 4 departments.</a:t>
            </a:r>
          </a:p>
          <a:p>
            <a:r>
              <a:rPr lang="en-US" sz="2200" dirty="0"/>
              <a:t>(Click on the Edit button to view courses.)</a:t>
            </a:r>
            <a:r>
              <a:rPr lang="en-US" sz="3000" dirty="0"/>
              <a:t> </a:t>
            </a:r>
          </a:p>
          <a:p>
            <a:endParaRPr lang="en-US" sz="3000" dirty="0">
              <a:solidFill>
                <a:srgbClr val="FFFF00"/>
              </a:solidFill>
            </a:endParaRPr>
          </a:p>
          <a:p>
            <a:r>
              <a:rPr lang="en-US" sz="3000" dirty="0">
                <a:solidFill>
                  <a:srgbClr val="FFFF00"/>
                </a:solidFill>
              </a:rPr>
              <a:t>Fine Arts, Science, Electives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08D4395-266E-488F-9B06-F7DC70DBBD81}"/>
              </a:ext>
            </a:extLst>
          </p:cNvPr>
          <p:cNvCxnSpPr/>
          <p:nvPr/>
        </p:nvCxnSpPr>
        <p:spPr>
          <a:xfrm>
            <a:off x="9753600" y="3568312"/>
            <a:ext cx="706580" cy="6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25CB544-2513-4CDC-A4BF-3A52B64F2BF9}"/>
              </a:ext>
            </a:extLst>
          </p:cNvPr>
          <p:cNvCxnSpPr>
            <a:cxnSpLocks/>
          </p:cNvCxnSpPr>
          <p:nvPr/>
        </p:nvCxnSpPr>
        <p:spPr>
          <a:xfrm>
            <a:off x="9753599" y="3886200"/>
            <a:ext cx="706581" cy="6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3E4DBA5-3F92-4069-893D-A7A41FCBA2EB}"/>
              </a:ext>
            </a:extLst>
          </p:cNvPr>
          <p:cNvCxnSpPr>
            <a:cxnSpLocks/>
          </p:cNvCxnSpPr>
          <p:nvPr/>
        </p:nvCxnSpPr>
        <p:spPr>
          <a:xfrm>
            <a:off x="9753600" y="4724400"/>
            <a:ext cx="706580" cy="6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ABC9031-6592-FA93-4801-D8D95416CEC0}"/>
              </a:ext>
            </a:extLst>
          </p:cNvPr>
          <p:cNvCxnSpPr>
            <a:cxnSpLocks/>
          </p:cNvCxnSpPr>
          <p:nvPr/>
        </p:nvCxnSpPr>
        <p:spPr>
          <a:xfrm>
            <a:off x="9753600" y="4403432"/>
            <a:ext cx="706580" cy="6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Double Brace 16">
            <a:extLst>
              <a:ext uri="{FF2B5EF4-FFF2-40B4-BE49-F238E27FC236}">
                <a16:creationId xmlns:a16="http://schemas.microsoft.com/office/drawing/2014/main" id="{66C83D50-5C53-C884-F91D-FF8476BDD0A6}"/>
              </a:ext>
            </a:extLst>
          </p:cNvPr>
          <p:cNvSpPr/>
          <p:nvPr/>
        </p:nvSpPr>
        <p:spPr>
          <a:xfrm>
            <a:off x="381000" y="5071660"/>
            <a:ext cx="10744200" cy="1276923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7313DF-1397-486C-DC45-456CFF12E9FC}"/>
              </a:ext>
            </a:extLst>
          </p:cNvPr>
          <p:cNvSpPr txBox="1"/>
          <p:nvPr/>
        </p:nvSpPr>
        <p:spPr>
          <a:xfrm>
            <a:off x="11045151" y="5384413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Ignore These</a:t>
            </a:r>
          </a:p>
        </p:txBody>
      </p:sp>
    </p:spTree>
    <p:extLst>
      <p:ext uri="{BB962C8B-B14F-4D97-AF65-F5344CB8AC3E}">
        <p14:creationId xmlns:p14="http://schemas.microsoft.com/office/powerpoint/2010/main" val="124714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426">
        <p:fade/>
      </p:transition>
    </mc:Choice>
    <mc:Fallback xmlns="">
      <p:transition spd="med" advTm="13426">
        <p:fade/>
      </p:transition>
    </mc:Fallback>
  </mc:AlternateContent>
  <p:extLst>
    <p:ext uri="{3A86A75C-4F4B-4683-9AE1-C65F6400EC91}">
      <p14:laserTraceLst xmlns:p14="http://schemas.microsoft.com/office/powerpoint/2010/main">
        <p14:tracePtLst>
          <p14:tracePt t="35" x="6761163" y="628650"/>
          <p14:tracePt t="40" x="6761163" y="657225"/>
          <p14:tracePt t="48" x="6789738" y="728663"/>
          <p14:tracePt t="56" x="6818313" y="828675"/>
          <p14:tracePt t="64" x="6846888" y="928688"/>
          <p14:tracePt t="72" x="6875463" y="1014413"/>
          <p14:tracePt t="80" x="6904038" y="1114425"/>
          <p14:tracePt t="88" x="6932613" y="1214438"/>
          <p14:tracePt t="94" x="6946900" y="1328738"/>
          <p14:tracePt t="102" x="6975475" y="1457325"/>
          <p14:tracePt t="110" x="6989763" y="1571625"/>
          <p14:tracePt t="119" x="7018338" y="1657350"/>
          <p14:tracePt t="126" x="7032625" y="1728788"/>
          <p14:tracePt t="135" x="7061200" y="1814513"/>
          <p14:tracePt t="142" x="7075488" y="1900238"/>
          <p14:tracePt t="150" x="7104063" y="1957388"/>
          <p14:tracePt t="156" x="7104063" y="1985963"/>
          <p14:tracePt t="164" x="7118350" y="2014538"/>
          <p14:tracePt t="172" x="7118350" y="2028825"/>
          <p14:tracePt t="181" x="7118350" y="2043113"/>
          <p14:tracePt t="188" x="7132638" y="2043113"/>
          <p14:tracePt t="204" x="7132638" y="2057400"/>
          <p14:tracePt t="3591" x="7132638" y="2071688"/>
          <p14:tracePt t="3685" x="7132638" y="2085975"/>
          <p14:tracePt t="3693" x="7146925" y="2100263"/>
          <p14:tracePt t="3700" x="7146925" y="2114550"/>
          <p14:tracePt t="3708" x="7146925" y="2143125"/>
          <p14:tracePt t="3714" x="7161213" y="2157413"/>
          <p14:tracePt t="3722" x="7161213" y="2171700"/>
          <p14:tracePt t="3730" x="7161213" y="2200275"/>
          <p14:tracePt t="3738" x="7161213" y="2214563"/>
          <p14:tracePt t="3746" x="7146925" y="2228850"/>
          <p14:tracePt t="3754" x="7146925" y="2271713"/>
          <p14:tracePt t="3762" x="7132638" y="2286000"/>
          <p14:tracePt t="3770" x="7132638" y="2300288"/>
          <p14:tracePt t="3778" x="7104063" y="2328863"/>
          <p14:tracePt t="3785" x="7104063" y="2343150"/>
          <p14:tracePt t="3792" x="7075488" y="2357438"/>
          <p14:tracePt t="3800" x="7075488" y="2386013"/>
          <p14:tracePt t="3808" x="7046913" y="2400300"/>
          <p14:tracePt t="3816" x="7032625" y="2443163"/>
          <p14:tracePt t="3824" x="6989763" y="2457450"/>
          <p14:tracePt t="3833" x="6961188" y="2486025"/>
          <p14:tracePt t="3840" x="6932613" y="2500313"/>
          <p14:tracePt t="3849" x="6904038" y="2528888"/>
          <p14:tracePt t="3854" x="6889750" y="2557463"/>
          <p14:tracePt t="3862" x="6861175" y="2586038"/>
          <p14:tracePt t="3870" x="6846888" y="2600325"/>
          <p14:tracePt t="3878" x="6832600" y="2628900"/>
          <p14:tracePt t="3886" x="6804025" y="2643188"/>
          <p14:tracePt t="3894" x="6789738" y="2671763"/>
          <p14:tracePt t="3902" x="6761163" y="2686050"/>
          <p14:tracePt t="3910" x="6732588" y="2714625"/>
          <p14:tracePt t="3917" x="6718300" y="2743200"/>
          <p14:tracePt t="3924" x="6689725" y="2771775"/>
          <p14:tracePt t="3933" x="6675438" y="2786063"/>
          <p14:tracePt t="3940" x="6632575" y="2828925"/>
          <p14:tracePt t="3950" x="6618288" y="2857500"/>
          <p14:tracePt t="3956" x="6575425" y="2900363"/>
          <p14:tracePt t="3964" x="6546850" y="2957513"/>
          <p14:tracePt t="3972" x="6518275" y="3000375"/>
          <p14:tracePt t="3978" x="6503988" y="3043238"/>
          <p14:tracePt t="3986" x="6475413" y="3100388"/>
          <p14:tracePt t="3994" x="6446838" y="3128963"/>
          <p14:tracePt t="4002" x="6432550" y="3157538"/>
          <p14:tracePt t="4010" x="6418263" y="3171825"/>
          <p14:tracePt t="4018" x="6403975" y="3200400"/>
          <p14:tracePt t="4026" x="6375400" y="3228975"/>
          <p14:tracePt t="4034" x="6361113" y="3257550"/>
          <p14:tracePt t="4042" x="6332538" y="3271838"/>
          <p14:tracePt t="4048" x="6303963" y="3300413"/>
          <p14:tracePt t="4056" x="6261100" y="3343275"/>
          <p14:tracePt t="4064" x="6203950" y="3371850"/>
          <p14:tracePt t="4072" x="6161088" y="3400425"/>
          <p14:tracePt t="4080" x="6132513" y="3429000"/>
          <p14:tracePt t="4088" x="6103938" y="3443288"/>
          <p14:tracePt t="4096" x="6088063" y="3471863"/>
          <p14:tracePt t="4104" x="6059488" y="3486150"/>
          <p14:tracePt t="4110" x="6045200" y="3500438"/>
          <p14:tracePt t="4118" x="6030913" y="3529013"/>
          <p14:tracePt t="4126" x="6016625" y="3543300"/>
          <p14:tracePt t="4134" x="5988050" y="3571875"/>
          <p14:tracePt t="4142" x="5973763" y="3571875"/>
          <p14:tracePt t="4151" x="5973763" y="3586163"/>
          <p14:tracePt t="4158" x="5959475" y="3586163"/>
          <p14:tracePt t="4166" x="5945188" y="3600450"/>
          <p14:tracePt t="4174" x="5945188" y="3614738"/>
          <p14:tracePt t="4180" x="5930900" y="3614738"/>
          <p14:tracePt t="4188" x="5902325" y="3629025"/>
          <p14:tracePt t="4196" x="5888038" y="3629025"/>
          <p14:tracePt t="4204" x="5873750" y="3629025"/>
          <p14:tracePt t="4212" x="5845175" y="3629025"/>
          <p14:tracePt t="4220" x="5830888" y="3629025"/>
          <p14:tracePt t="4228" x="5816600" y="3629025"/>
          <p14:tracePt t="4236" x="5788025" y="3629025"/>
          <p14:tracePt t="5355" x="5773738" y="3600450"/>
          <p14:tracePt t="5362" x="5688013" y="3586163"/>
          <p14:tracePt t="5370" x="5588000" y="3571875"/>
          <p14:tracePt t="5378" x="5473700" y="3557588"/>
          <p14:tracePt t="5386" x="5345113" y="3557588"/>
          <p14:tracePt t="5392" x="5173663" y="3557588"/>
          <p14:tracePt t="5400" x="4987925" y="3557588"/>
          <p14:tracePt t="5408" x="4787900" y="3571875"/>
          <p14:tracePt t="5416" x="4616450" y="3571875"/>
          <p14:tracePt t="5424" x="4430713" y="3586163"/>
          <p14:tracePt t="5433" x="4244975" y="3614738"/>
          <p14:tracePt t="5440" x="4030663" y="3629025"/>
          <p14:tracePt t="5448" x="3830638" y="3643313"/>
          <p14:tracePt t="5454" x="3630613" y="3657600"/>
          <p14:tracePt t="5462" x="3444875" y="3700463"/>
          <p14:tracePt t="5470" x="3316288" y="3729038"/>
          <p14:tracePt t="5478" x="3201988" y="3757613"/>
          <p14:tracePt t="5486" x="3101975" y="3771900"/>
          <p14:tracePt t="5494" x="3030538" y="3800475"/>
          <p14:tracePt t="5502" x="2944813" y="3814763"/>
          <p14:tracePt t="5510" x="2859088" y="3829050"/>
          <p14:tracePt t="5519" x="2787650" y="3857625"/>
          <p14:tracePt t="5524" x="2716213" y="3857625"/>
          <p14:tracePt t="5533" x="2673350" y="3871913"/>
          <p14:tracePt t="5540" x="2630488" y="3886200"/>
          <p14:tracePt t="5548" x="2601913" y="3886200"/>
          <p14:tracePt t="5556" x="2587625" y="3886200"/>
          <p14:tracePt t="5564" x="2544763" y="3900488"/>
          <p14:tracePt t="5572" x="2530475" y="3900488"/>
          <p14:tracePt t="5580" x="2516188" y="3900488"/>
          <p14:tracePt t="5586" x="2501900" y="3900488"/>
          <p14:tracePt t="5594" x="2487613" y="3900488"/>
          <p14:tracePt t="6054" x="2473325" y="3900488"/>
          <p14:tracePt t="6077" x="2459038" y="3886200"/>
          <p14:tracePt t="6085" x="2430463" y="3857625"/>
          <p14:tracePt t="6092" x="2416175" y="3857625"/>
          <p14:tracePt t="6100" x="2401888" y="3843338"/>
          <p14:tracePt t="6108" x="2387600" y="3829050"/>
          <p14:tracePt t="6116" x="2373313" y="3800475"/>
          <p14:tracePt t="6124" x="2344738" y="3800475"/>
          <p14:tracePt t="6130" x="2330450" y="3786188"/>
          <p14:tracePt t="6138" x="2316163" y="3771900"/>
          <p14:tracePt t="6257" x="2301875" y="3757613"/>
          <p14:tracePt t="6270" x="2287588" y="3757613"/>
          <p14:tracePt t="6287" x="2273300" y="3729038"/>
          <p14:tracePt t="6295" x="2259013" y="3714750"/>
          <p14:tracePt t="6302" x="2230438" y="3686175"/>
          <p14:tracePt t="6311" x="2216150" y="3671888"/>
          <p14:tracePt t="6319" x="2201863" y="3657600"/>
          <p14:tracePt t="6324" x="2201863" y="3643313"/>
          <p14:tracePt t="6369" x="2187575" y="3629025"/>
          <p14:tracePt t="6381" x="2173288" y="3614738"/>
          <p14:tracePt t="6625" x="2173288" y="3600450"/>
          <p14:tracePt t="6683" x="2173288" y="3586163"/>
          <p14:tracePt t="7387" x="2159000" y="3600450"/>
          <p14:tracePt t="7395" x="2144713" y="3614738"/>
          <p14:tracePt t="7400" x="2130425" y="3629025"/>
          <p14:tracePt t="7408" x="2101850" y="3643313"/>
          <p14:tracePt t="7416" x="2087563" y="3657600"/>
          <p14:tracePt t="7424" x="2073275" y="3671888"/>
          <p14:tracePt t="7432" x="2044700" y="3671888"/>
          <p14:tracePt t="7450" x="2028825" y="3686175"/>
          <p14:tracePt t="7456" x="2014538" y="3686175"/>
          <p14:tracePt t="7464" x="2000250" y="3700463"/>
          <p14:tracePt t="7470" x="1985963" y="3714750"/>
          <p14:tracePt t="7487" x="1957388" y="3729038"/>
          <p14:tracePt t="7494" x="1943100" y="3743325"/>
          <p14:tracePt t="7502" x="1928813" y="3743325"/>
          <p14:tracePt t="7510" x="1900238" y="3771900"/>
          <p14:tracePt t="7518" x="1885950" y="3771900"/>
          <p14:tracePt t="7526" x="1857375" y="3800475"/>
          <p14:tracePt t="7532" x="1843088" y="3814763"/>
          <p14:tracePt t="7540" x="1828800" y="3843338"/>
          <p14:tracePt t="7548" x="1785938" y="3857625"/>
          <p14:tracePt t="7556" x="1771650" y="3886200"/>
          <p14:tracePt t="7564" x="1743075" y="3900488"/>
          <p14:tracePt t="7572" x="1728788" y="3914775"/>
          <p14:tracePt t="7581" x="1714500" y="3943350"/>
          <p14:tracePt t="7588" x="1685925" y="3957638"/>
          <p14:tracePt t="7596" x="1671638" y="3971925"/>
          <p14:tracePt t="7602" x="1643063" y="3986213"/>
          <p14:tracePt t="7610" x="1628775" y="4000500"/>
          <p14:tracePt t="7618" x="1614488" y="4000500"/>
          <p14:tracePt t="7771" x="1614488" y="4014788"/>
          <p14:tracePt t="8539" x="1600200" y="4029075"/>
          <p14:tracePt t="8546" x="1600200" y="4043363"/>
          <p14:tracePt t="8554" x="1600200" y="4057650"/>
          <p14:tracePt t="8563" x="1600200" y="4071938"/>
          <p14:tracePt t="8570" x="1600200" y="4086225"/>
          <p14:tracePt t="8578" x="1600200" y="4100513"/>
          <p14:tracePt t="8586" x="1600200" y="4129088"/>
          <p14:tracePt t="8594" x="1614488" y="4171950"/>
          <p14:tracePt t="8600" x="1614488" y="4200525"/>
          <p14:tracePt t="8608" x="1614488" y="4214813"/>
          <p14:tracePt t="8616" x="1614488" y="4229100"/>
          <p14:tracePt t="8624" x="1614488" y="4257675"/>
          <p14:tracePt t="8633" x="1614488" y="4271963"/>
          <p14:tracePt t="8640" x="1614488" y="4286250"/>
          <p14:tracePt t="8649" x="1614488" y="4314825"/>
          <p14:tracePt t="8656" x="1614488" y="4329113"/>
          <p14:tracePt t="8664" x="1614488" y="4343400"/>
          <p14:tracePt t="8670" x="1628775" y="4357688"/>
          <p14:tracePt t="8678" x="1628775" y="4371975"/>
          <p14:tracePt t="8686" x="1643063" y="4386263"/>
          <p14:tracePt t="8694" x="1643063" y="4400550"/>
          <p14:tracePt t="8711" x="1643063" y="4414838"/>
          <p14:tracePt t="8718" x="1657350" y="4429125"/>
          <p14:tracePt t="8730" x="1657350" y="4443413"/>
          <p14:tracePt t="8757" x="1657350" y="4457700"/>
          <p14:tracePt t="8765" x="1657350" y="4471988"/>
          <p14:tracePt t="10026" x="1657350" y="4486275"/>
          <p14:tracePt t="10034" x="1657350" y="4500563"/>
          <p14:tracePt t="10042" x="1657350" y="4514850"/>
          <p14:tracePt t="10050" x="1657350" y="4543425"/>
          <p14:tracePt t="10058" x="1643063" y="4557713"/>
          <p14:tracePt t="10067" x="1643063" y="4572000"/>
          <p14:tracePt t="10072" x="1643063" y="4586288"/>
          <p14:tracePt t="10080" x="1628775" y="4586288"/>
          <p14:tracePt t="10088" x="1628775" y="4600575"/>
          <p14:tracePt t="10096" x="1614488" y="4614863"/>
          <p14:tracePt t="10104" x="1614488" y="4643438"/>
          <p14:tracePt t="10120" x="1614488" y="4657725"/>
          <p14:tracePt t="10128" x="1614488" y="4672013"/>
          <p14:tracePt t="10134" x="1614488" y="4686300"/>
          <p14:tracePt t="10142" x="1600200" y="4700588"/>
          <p14:tracePt t="10158" x="1600200" y="4714875"/>
          <p14:tracePt t="10167" x="1600200" y="4729163"/>
          <p14:tracePt t="10183" x="1585913" y="4743450"/>
          <p14:tracePt t="10190" x="1585913" y="4757738"/>
          <p14:tracePt t="10204" x="1585913" y="4772025"/>
          <p14:tracePt t="10220" x="1585913" y="4786313"/>
          <p14:tracePt t="10228" x="1585913" y="4800600"/>
          <p14:tracePt t="10249" x="1585913" y="4814888"/>
          <p14:tracePt t="11079" x="1600200" y="4829175"/>
          <p14:tracePt t="11086" x="1628775" y="4843463"/>
          <p14:tracePt t="11095" x="1700213" y="4843463"/>
          <p14:tracePt t="11103" x="1843088" y="4800600"/>
          <p14:tracePt t="11111" x="2058988" y="4743450"/>
          <p14:tracePt t="11118" x="2401888" y="4657725"/>
          <p14:tracePt t="11126" x="2859088" y="4557713"/>
          <p14:tracePt t="11134" x="3273425" y="4514850"/>
          <p14:tracePt t="11140" x="3687763" y="4443413"/>
          <p14:tracePt t="11148" x="4087813" y="4386263"/>
          <p14:tracePt t="11156" x="4430713" y="4343400"/>
          <p14:tracePt t="11166" x="4616450" y="4286250"/>
          <p14:tracePt t="11172" x="4816475" y="4229100"/>
          <p14:tracePt t="11180" x="4973638" y="4129088"/>
          <p14:tracePt t="11188" x="5159375" y="4014788"/>
          <p14:tracePt t="11196" x="5402263" y="3857625"/>
          <p14:tracePt t="11202" x="5559425" y="3714750"/>
          <p14:tracePt t="11210" x="5702300" y="3586163"/>
          <p14:tracePt t="11218" x="5830888" y="3500438"/>
          <p14:tracePt t="11226" x="5916613" y="3414713"/>
          <p14:tracePt t="11234" x="5988050" y="3343275"/>
          <p14:tracePt t="11242" x="6059488" y="3257550"/>
          <p14:tracePt t="11250" x="6103938" y="3186113"/>
          <p14:tracePt t="11258" x="6146800" y="3114675"/>
          <p14:tracePt t="11266" x="6175375" y="3071813"/>
          <p14:tracePt t="11272" x="6189663" y="3043238"/>
          <p14:tracePt t="11280" x="6203950" y="3014663"/>
          <p14:tracePt t="11288" x="6232525" y="3000375"/>
          <p14:tracePt t="11296" x="6246813" y="2986088"/>
          <p14:tracePt t="11304" x="6246813" y="2957513"/>
          <p14:tracePt t="11313" x="6275388" y="2943225"/>
          <p14:tracePt t="11320" x="6275388" y="2914650"/>
          <p14:tracePt t="11328" x="6289675" y="2900363"/>
          <p14:tracePt t="11334" x="6303963" y="2886075"/>
          <p14:tracePt t="11342" x="6303963" y="2843213"/>
          <p14:tracePt t="11350" x="6318250" y="2800350"/>
          <p14:tracePt t="11358" x="6318250" y="2757488"/>
          <p14:tracePt t="11366" x="6332538" y="2671763"/>
          <p14:tracePt t="11374" x="6332538" y="2614613"/>
          <p14:tracePt t="11383" x="6332538" y="2557463"/>
          <p14:tracePt t="11390" x="6332538" y="2471738"/>
          <p14:tracePt t="11399" x="6332538" y="2400300"/>
          <p14:tracePt t="11404" x="6332538" y="2314575"/>
          <p14:tracePt t="11412" x="6318250" y="2257425"/>
          <p14:tracePt t="11420" x="6303963" y="2185988"/>
          <p14:tracePt t="11428" x="6289675" y="2114550"/>
          <p14:tracePt t="11436" x="6261100" y="2028825"/>
          <p14:tracePt t="11444" x="6246813" y="1943100"/>
          <p14:tracePt t="11452" x="6218238" y="1885950"/>
          <p14:tracePt t="11460" x="6218238" y="1828800"/>
          <p14:tracePt t="11466" x="6203950" y="1757363"/>
          <p14:tracePt t="11474" x="6203950" y="1728788"/>
          <p14:tracePt t="11483" x="6189663" y="1714500"/>
          <p14:tracePt t="11490" x="6189663" y="1700213"/>
          <p14:tracePt t="11499" x="6189663" y="1671638"/>
          <p14:tracePt t="11506" x="6189663" y="1657350"/>
          <p14:tracePt t="11522" x="6189663" y="1628775"/>
          <p14:tracePt t="12629" x="6218238" y="1614488"/>
          <p14:tracePt t="12636" x="6475413" y="1457325"/>
          <p14:tracePt t="12644" x="7004050" y="1228725"/>
          <p14:tracePt t="12653" x="7704138" y="971550"/>
          <p14:tracePt t="12660" x="8289925" y="757238"/>
          <p14:tracePt t="12668" x="8632825" y="571500"/>
          <p14:tracePt t="12674" x="8747125" y="428625"/>
          <p14:tracePt t="12683" x="8789988" y="300038"/>
          <p14:tracePt t="12690" x="8804275" y="100013"/>
        </p14:tracePtLst>
      </p14:laserTrace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43E4E-6543-4C7C-A570-542024933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93" y="160233"/>
            <a:ext cx="11398236" cy="846349"/>
          </a:xfrm>
        </p:spPr>
        <p:txBody>
          <a:bodyPr/>
          <a:lstStyle/>
          <a:p>
            <a:r>
              <a:rPr lang="en-US" dirty="0"/>
              <a:t>Science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sz="3600" dirty="0"/>
              <a:t>1.  Choose Science 8 or Coordinated Science Honors</a:t>
            </a:r>
            <a:br>
              <a:rPr lang="en-US" sz="3600" dirty="0"/>
            </a:br>
            <a:r>
              <a:rPr lang="en-US" sz="3600" dirty="0">
                <a:solidFill>
                  <a:srgbClr val="FF0000"/>
                </a:solidFill>
              </a:rPr>
              <a:t>2.  Click the box next to your choice and SAVE.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71DF83-F2D3-D2A6-D3FE-6B2B58875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93" y="4694449"/>
            <a:ext cx="10894671" cy="1143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18D0711-0B8F-C5E7-8D6E-97B1E4A020F9}"/>
              </a:ext>
            </a:extLst>
          </p:cNvPr>
          <p:cNvSpPr/>
          <p:nvPr/>
        </p:nvSpPr>
        <p:spPr>
          <a:xfrm>
            <a:off x="583771" y="4572000"/>
            <a:ext cx="646546" cy="16764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0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98"/>
    </mc:Choice>
    <mc:Fallback xmlns="">
      <p:transition spd="slow" advTm="20198"/>
    </mc:Fallback>
  </mc:AlternateContent>
  <p:extLst>
    <p:ext uri="{3A86A75C-4F4B-4683-9AE1-C65F6400EC91}">
      <p14:laserTraceLst xmlns:p14="http://schemas.microsoft.com/office/powerpoint/2010/main">
        <p14:tracePtLst>
          <p14:tracePt t="2751" x="6361113" y="1128713"/>
          <p14:tracePt t="2759" x="6418263" y="1357313"/>
          <p14:tracePt t="2766" x="6489700" y="1600200"/>
          <p14:tracePt t="2774" x="6532563" y="1885950"/>
          <p14:tracePt t="2782" x="6575425" y="2300288"/>
          <p14:tracePt t="2790" x="6575425" y="2757488"/>
          <p14:tracePt t="2798" x="6518275" y="3357563"/>
          <p14:tracePt t="2806" x="6461125" y="3986213"/>
          <p14:tracePt t="2813" x="6403975" y="4586288"/>
          <p14:tracePt t="2820" x="6361113" y="5100638"/>
          <p14:tracePt t="2828" x="6318250" y="5543550"/>
          <p14:tracePt t="2836" x="6275388" y="5872163"/>
          <p14:tracePt t="2844" x="6246813" y="6072188"/>
          <p14:tracePt t="2852" x="6232525" y="6200775"/>
          <p14:tracePt t="2860" x="6203950" y="6300788"/>
          <p14:tracePt t="2868" x="6189663" y="6343650"/>
          <p14:tracePt t="2874" x="6161088" y="6386513"/>
          <p14:tracePt t="2882" x="6146800" y="6457950"/>
          <p14:tracePt t="2890" x="6132513" y="6529388"/>
          <p14:tracePt t="2898" x="6073775" y="6615113"/>
          <p14:tracePt t="2905" x="5973763" y="6729413"/>
          <p14:tracePt t="3162" x="3744913" y="6715125"/>
          <p14:tracePt t="3170" x="3716338" y="6629400"/>
          <p14:tracePt t="3179" x="3687763" y="6543675"/>
          <p14:tracePt t="3186" x="3659188" y="6486525"/>
          <p14:tracePt t="3194" x="3644900" y="6443663"/>
          <p14:tracePt t="3202" x="3616325" y="6415088"/>
          <p14:tracePt t="3207" x="3602038" y="6400800"/>
          <p14:tracePt t="3216" x="3573463" y="6372225"/>
          <p14:tracePt t="3224" x="3559175" y="6357938"/>
          <p14:tracePt t="3232" x="3544888" y="6329363"/>
          <p14:tracePt t="3240" x="3516313" y="6315075"/>
          <p14:tracePt t="3248" x="3502025" y="6300788"/>
          <p14:tracePt t="3256" x="3487738" y="6286500"/>
          <p14:tracePt t="3263" x="3487738" y="6272213"/>
          <p14:tracePt t="3272" x="3459163" y="6272213"/>
          <p14:tracePt t="3279" x="3459163" y="6257925"/>
          <p14:tracePt t="3295" x="3444875" y="6257925"/>
          <p14:tracePt t="3302" x="3444875" y="6243638"/>
          <p14:tracePt t="3310" x="3416300" y="6229350"/>
          <p14:tracePt t="3318" x="3402013" y="6200775"/>
          <p14:tracePt t="3326" x="3387725" y="6186488"/>
          <p14:tracePt t="3334" x="3359150" y="6172200"/>
          <p14:tracePt t="3340" x="3344863" y="6143625"/>
          <p14:tracePt t="3415" x="3344863" y="6129338"/>
          <p14:tracePt t="3430" x="3330575" y="6115050"/>
          <p14:tracePt t="3438" x="3330575" y="6100763"/>
          <p14:tracePt t="3446" x="3302000" y="6086475"/>
          <p14:tracePt t="3453" x="3287713" y="6057900"/>
          <p14:tracePt t="3462" x="3259138" y="6000750"/>
          <p14:tracePt t="3469" x="3244850" y="5957888"/>
          <p14:tracePt t="3475" x="3201988" y="5915025"/>
          <p14:tracePt t="3484" x="3173413" y="5886450"/>
          <p14:tracePt t="3492" x="3159125" y="5872163"/>
          <p14:tracePt t="3500" x="3144838" y="5857875"/>
          <p14:tracePt t="3517" x="3130550" y="5829300"/>
          <p14:tracePt t="3524" x="3116263" y="5829300"/>
          <p14:tracePt t="3532" x="3101975" y="5815013"/>
          <p14:tracePt t="3546" x="3087688" y="5800725"/>
          <p14:tracePt t="3554" x="3073400" y="5786438"/>
          <p14:tracePt t="3562" x="3059113" y="5786438"/>
          <p14:tracePt t="3586" x="3044825" y="5786438"/>
          <p14:tracePt t="3595" x="3044825" y="5772150"/>
          <p14:tracePt t="3602" x="3030538" y="5772150"/>
          <p14:tracePt t="3616" x="3001963" y="5757863"/>
          <p14:tracePt t="3624" x="3001963" y="5743575"/>
          <p14:tracePt t="3632" x="2944813" y="5743575"/>
          <p14:tracePt t="3640" x="2873375" y="5743575"/>
          <p14:tracePt t="3648" x="2773363" y="5743575"/>
          <p14:tracePt t="3656" x="2673350" y="5743575"/>
          <p14:tracePt t="3663" x="2601913" y="5729288"/>
          <p14:tracePt t="3672" x="2559050" y="5729288"/>
          <p14:tracePt t="3678" x="2516188" y="5715000"/>
          <p14:tracePt t="3686" x="2501900" y="5715000"/>
          <p14:tracePt t="3694" x="2487613" y="5715000"/>
          <p14:tracePt t="3702" x="2473325" y="5715000"/>
          <p14:tracePt t="3710" x="2444750" y="5715000"/>
          <p14:tracePt t="3718" x="2430463" y="5715000"/>
          <p14:tracePt t="3726" x="2416175" y="5715000"/>
          <p14:tracePt t="3734" x="2387600" y="5715000"/>
          <p14:tracePt t="3748" x="2373313" y="5729288"/>
          <p14:tracePt t="3756" x="2344738" y="5743575"/>
          <p14:tracePt t="3764" x="2330450" y="5786438"/>
          <p14:tracePt t="3772" x="2301875" y="5843588"/>
          <p14:tracePt t="3779" x="2301875" y="5900738"/>
          <p14:tracePt t="3788" x="2301875" y="5915025"/>
          <p14:tracePt t="3795" x="2316163" y="5943600"/>
          <p14:tracePt t="3804" x="2344738" y="5972175"/>
          <p14:tracePt t="3810" x="2387600" y="5986463"/>
          <p14:tracePt t="3818" x="2416175" y="6000750"/>
          <p14:tracePt t="3826" x="2459038" y="6000750"/>
          <p14:tracePt t="3834" x="2501900" y="6000750"/>
          <p14:tracePt t="3842" x="2530475" y="6000750"/>
          <p14:tracePt t="3850" x="2544763" y="6000750"/>
          <p14:tracePt t="3858" x="2559050" y="6000750"/>
          <p14:tracePt t="3866" x="2559050" y="5986463"/>
          <p14:tracePt t="3872" x="2573338" y="5986463"/>
          <p14:tracePt t="3879" x="2587625" y="5957888"/>
          <p14:tracePt t="3888" x="2601913" y="5943600"/>
          <p14:tracePt t="3896" x="2601913" y="5929313"/>
          <p14:tracePt t="3904" x="2616200" y="5900738"/>
          <p14:tracePt t="3912" x="2616200" y="5886450"/>
          <p14:tracePt t="3920" x="2616200" y="5872163"/>
          <p14:tracePt t="3929" x="2616200" y="5857875"/>
          <p14:tracePt t="3936" x="2616200" y="5829300"/>
          <p14:tracePt t="3950" x="2616200" y="5815013"/>
          <p14:tracePt t="3980" x="2616200" y="5800725"/>
          <p14:tracePt t="3986" x="2616200" y="5786438"/>
          <p14:tracePt t="4016" x="2616200" y="5772150"/>
          <p14:tracePt t="4411" x="2601913" y="5772150"/>
          <p14:tracePt t="4416" x="2559050" y="5772150"/>
          <p14:tracePt t="4424" x="2487613" y="5786438"/>
          <p14:tracePt t="4432" x="2416175" y="5786438"/>
          <p14:tracePt t="4440" x="2301875" y="5815013"/>
          <p14:tracePt t="4448" x="2173288" y="5829300"/>
          <p14:tracePt t="4456" x="2058988" y="5843588"/>
          <p14:tracePt t="4463" x="1943100" y="5857875"/>
          <p14:tracePt t="4472" x="1828800" y="5857875"/>
          <p14:tracePt t="4478" x="1714500" y="5872163"/>
          <p14:tracePt t="4486" x="1628775" y="5872163"/>
          <p14:tracePt t="4494" x="1557338" y="5872163"/>
          <p14:tracePt t="4502" x="1471613" y="5886450"/>
          <p14:tracePt t="4510" x="1400175" y="5886450"/>
          <p14:tracePt t="4518" x="1328738" y="5886450"/>
          <p14:tracePt t="4526" x="1257300" y="5886450"/>
          <p14:tracePt t="4534" x="1185863" y="5886450"/>
          <p14:tracePt t="4539" x="1128713" y="5886450"/>
          <p14:tracePt t="4548" x="1057275" y="5857875"/>
          <p14:tracePt t="4555" x="1014413" y="5857875"/>
          <p14:tracePt t="4564" x="928688" y="5843588"/>
          <p14:tracePt t="4572" x="857250" y="5815013"/>
          <p14:tracePt t="4579" x="771525" y="5786438"/>
          <p14:tracePt t="4588" x="700088" y="5757863"/>
          <p14:tracePt t="4596" x="671513" y="5743575"/>
          <p14:tracePt t="4604" x="657225" y="5743575"/>
          <p14:tracePt t="4610" x="642938" y="5743575"/>
          <p14:tracePt t="4725" x="628650" y="5743575"/>
          <p14:tracePt t="4883" x="628650" y="5757863"/>
          <p14:tracePt t="4891" x="642938" y="5757863"/>
          <p14:tracePt t="4911" x="657225" y="5757863"/>
          <p14:tracePt t="4918" x="657225" y="5772150"/>
          <p14:tracePt t="4934" x="671513" y="5772150"/>
          <p14:tracePt t="4940" x="671513" y="5786438"/>
          <p14:tracePt t="4952" x="685800" y="5786438"/>
          <p14:tracePt t="4968" x="700088" y="5786438"/>
          <p14:tracePt t="4976" x="714375" y="5800725"/>
          <p14:tracePt t="4993" x="728663" y="5815013"/>
          <p14:tracePt t="5009" x="742950" y="5829300"/>
          <p14:tracePt t="5022" x="771525" y="5843588"/>
          <p14:tracePt t="5030" x="814388" y="5857875"/>
          <p14:tracePt t="5038" x="871538" y="5886450"/>
          <p14:tracePt t="5047" x="957263" y="5915025"/>
          <p14:tracePt t="5054" x="1057275" y="5943600"/>
          <p14:tracePt t="5062" x="1157288" y="5957888"/>
          <p14:tracePt t="5070" x="1271588" y="5957888"/>
          <p14:tracePt t="5075" x="1400175" y="5957888"/>
          <p14:tracePt t="5084" x="1543050" y="5929313"/>
          <p14:tracePt t="5092" x="1700213" y="5900738"/>
          <p14:tracePt t="5100" x="1857375" y="5872163"/>
          <p14:tracePt t="5108" x="1985963" y="5829300"/>
          <p14:tracePt t="5116" x="2116138" y="5800725"/>
          <p14:tracePt t="5124" x="2230438" y="5772150"/>
          <p14:tracePt t="5132" x="2330450" y="5743575"/>
          <p14:tracePt t="5137" x="2416175" y="5715000"/>
          <p14:tracePt t="5145" x="2444750" y="5700713"/>
          <p14:tracePt t="5154" x="2473325" y="5672138"/>
          <p14:tracePt t="5162" x="2501900" y="5657850"/>
          <p14:tracePt t="5170" x="2516188" y="5643563"/>
          <p14:tracePt t="5178" x="2530475" y="5629275"/>
          <p14:tracePt t="5186" x="2544763" y="5614988"/>
          <p14:tracePt t="5194" x="2559050" y="5614988"/>
          <p14:tracePt t="5202" x="2587625" y="5586413"/>
          <p14:tracePt t="5209" x="2601913" y="5586413"/>
          <p14:tracePt t="5216" x="2616200" y="5557838"/>
          <p14:tracePt t="5224" x="2644775" y="5543550"/>
          <p14:tracePt t="5232" x="2659063" y="5529263"/>
          <p14:tracePt t="5240" x="2673350" y="5514975"/>
          <p14:tracePt t="5248" x="2687638" y="5500688"/>
          <p14:tracePt t="5255" x="2701925" y="5500688"/>
          <p14:tracePt t="5264" x="2716213" y="5486400"/>
          <p14:tracePt t="5270" x="2730500" y="5472113"/>
          <p14:tracePt t="5279" x="2744788" y="5457825"/>
          <p14:tracePt t="5286" x="2759075" y="5443538"/>
          <p14:tracePt t="5294" x="2773363" y="5429250"/>
          <p14:tracePt t="5301" x="2787650" y="5414963"/>
          <p14:tracePt t="5310" x="2816225" y="5400675"/>
          <p14:tracePt t="5318" x="2816225" y="5386388"/>
          <p14:tracePt t="5326" x="2830513" y="5372100"/>
          <p14:tracePt t="5333" x="2844800" y="5372100"/>
          <p14:tracePt t="5345" x="2844800" y="5357813"/>
          <p14:tracePt t="5356" x="2859088" y="5357813"/>
          <p14:tracePt t="5373" x="2859088" y="5343525"/>
          <p14:tracePt t="5681" x="2859088" y="5329238"/>
          <p14:tracePt t="7356" x="2859088" y="5286375"/>
          <p14:tracePt t="7364" x="2859088" y="5200650"/>
          <p14:tracePt t="7372" x="2873375" y="5100638"/>
          <p14:tracePt t="7380" x="2873375" y="5029200"/>
          <p14:tracePt t="7388" x="2873375" y="4972050"/>
          <p14:tracePt t="7396" x="2873375" y="4914900"/>
          <p14:tracePt t="7404" x="2873375" y="4829175"/>
          <p14:tracePt t="7413" x="2887663" y="4757738"/>
          <p14:tracePt t="7418" x="2887663" y="4714875"/>
          <p14:tracePt t="7426" x="2887663" y="4686300"/>
          <p14:tracePt t="7434" x="2887663" y="4643438"/>
          <p14:tracePt t="7442" x="2887663" y="4614863"/>
          <p14:tracePt t="7450" x="2887663" y="4600575"/>
          <p14:tracePt t="7458" x="2887663" y="4586288"/>
          <p14:tracePt t="7466" x="2887663" y="4557713"/>
          <p14:tracePt t="7474" x="2887663" y="4543425"/>
          <p14:tracePt t="7480" x="2887663" y="4529138"/>
          <p14:tracePt t="7488" x="2887663" y="4500563"/>
          <p14:tracePt t="7496" x="2873375" y="4486275"/>
          <p14:tracePt t="7504" x="2873375" y="4471988"/>
          <p14:tracePt t="7512" x="2873375" y="4457700"/>
          <p14:tracePt t="7520" x="2873375" y="4443413"/>
          <p14:tracePt t="7528" x="2859088" y="4429125"/>
          <p14:tracePt t="7536" x="2859088" y="4400550"/>
          <p14:tracePt t="7543" x="2859088" y="4386263"/>
          <p14:tracePt t="7550" x="2844800" y="4371975"/>
          <p14:tracePt t="7558" x="2830513" y="4343400"/>
          <p14:tracePt t="7566" x="2816225" y="4329113"/>
          <p14:tracePt t="7574" x="2787650" y="4329113"/>
          <p14:tracePt t="7582" x="2730500" y="4314825"/>
          <p14:tracePt t="7590" x="2673350" y="4286250"/>
          <p14:tracePt t="7598" x="2601913" y="4257675"/>
          <p14:tracePt t="7605" x="2559050" y="4243388"/>
          <p14:tracePt t="7620" x="2559050" y="4257675"/>
          <p14:tracePt t="7629" x="2573338" y="4329113"/>
          <p14:tracePt t="7636" x="2587625" y="4371975"/>
          <p14:tracePt t="7884" x="2587625" y="4357688"/>
          <p14:tracePt t="7892" x="2587625" y="4343400"/>
          <p14:tracePt t="7900" x="2559050" y="4314825"/>
          <p14:tracePt t="7908" x="2544763" y="4314825"/>
          <p14:tracePt t="7916" x="2530475" y="4314825"/>
          <p14:tracePt t="7924" x="2516188" y="4314825"/>
          <p14:tracePt t="7946" x="2501900" y="4300538"/>
          <p14:tracePt t="7974" x="2501900" y="4286250"/>
          <p14:tracePt t="7999" x="2501900" y="4271963"/>
          <p14:tracePt t="8012" x="2501900" y="4257675"/>
          <p14:tracePt t="8025" x="2516188" y="4257675"/>
          <p14:tracePt t="8297" x="2516188" y="4243388"/>
          <p14:tracePt t="8647" x="2501900" y="4243388"/>
          <p14:tracePt t="8654" x="2430463" y="4257675"/>
          <p14:tracePt t="8663" x="2344738" y="4286250"/>
          <p14:tracePt t="8670" x="2301875" y="4314825"/>
          <p14:tracePt t="8679" x="2230438" y="4329113"/>
          <p14:tracePt t="8684" x="2201863" y="4343400"/>
          <p14:tracePt t="8692" x="2173288" y="4371975"/>
          <p14:tracePt t="8700" x="2130425" y="4371975"/>
          <p14:tracePt t="8708" x="2101850" y="4400550"/>
          <p14:tracePt t="8716" x="2087563" y="4414838"/>
          <p14:tracePt t="8724" x="2073275" y="4414838"/>
          <p14:tracePt t="8732" x="2073275" y="4429125"/>
          <p14:tracePt t="8740" x="2058988" y="4429125"/>
          <p14:tracePt t="8747" x="2044700" y="4429125"/>
          <p14:tracePt t="8754" x="2044700" y="4443413"/>
          <p14:tracePt t="8774" x="2028825" y="4443413"/>
          <p14:tracePt t="8782" x="2028825" y="4457700"/>
          <p14:tracePt t="8790" x="2028825" y="4471988"/>
          <p14:tracePt t="8798" x="2014538" y="4500563"/>
          <p14:tracePt t="8806" x="2014538" y="4514850"/>
          <p14:tracePt t="8814" x="2000250" y="4529138"/>
          <p14:tracePt t="8820" x="2000250" y="4543425"/>
          <p14:tracePt t="8836" x="2000250" y="4557713"/>
          <p14:tracePt t="8845" x="2000250" y="4572000"/>
          <p14:tracePt t="8868" x="2000250" y="4586288"/>
          <p14:tracePt t="8890" x="2000250" y="4600575"/>
          <p14:tracePt t="8899" x="2014538" y="4629150"/>
          <p14:tracePt t="8906" x="2028825" y="4643438"/>
          <p14:tracePt t="8913" x="2044700" y="4672013"/>
          <p14:tracePt t="8922" x="2073275" y="4686300"/>
          <p14:tracePt t="8930" x="2087563" y="4714875"/>
          <p14:tracePt t="8939" x="2116138" y="4757738"/>
          <p14:tracePt t="8946" x="2130425" y="4772025"/>
          <p14:tracePt t="8952" x="2144713" y="4800600"/>
          <p14:tracePt t="8960" x="2144713" y="4814888"/>
          <p14:tracePt t="8968" x="2159000" y="4857750"/>
          <p14:tracePt t="8976" x="2159000" y="4872038"/>
          <p14:tracePt t="8984" x="2159000" y="4900613"/>
          <p14:tracePt t="8992" x="2144713" y="4929188"/>
          <p14:tracePt t="9000" x="2144713" y="4957763"/>
          <p14:tracePt t="9008" x="2116138" y="4972050"/>
          <p14:tracePt t="9016" x="2101850" y="5000625"/>
          <p14:tracePt t="9021" x="2073275" y="5029200"/>
          <p14:tracePt t="9029" x="2058988" y="5057775"/>
          <p14:tracePt t="9038" x="2028825" y="5072063"/>
          <p14:tracePt t="9045" x="2014538" y="5100638"/>
          <p14:tracePt t="9054" x="2000250" y="5114925"/>
          <p14:tracePt t="9062" x="1971675" y="5143500"/>
          <p14:tracePt t="9079" x="1971675" y="5157788"/>
          <p14:tracePt t="9088" x="1957388" y="5157788"/>
          <p14:tracePt t="9233" x="1943100" y="5157788"/>
          <p14:tracePt t="9240" x="1900238" y="5157788"/>
          <p14:tracePt t="9248" x="1814513" y="5157788"/>
          <p14:tracePt t="9256" x="1743075" y="5157788"/>
          <p14:tracePt t="9264" x="1657350" y="5157788"/>
          <p14:tracePt t="9272" x="1543050" y="5157788"/>
          <p14:tracePt t="9279" x="1443038" y="5143500"/>
          <p14:tracePt t="9285" x="1357313" y="5143500"/>
          <p14:tracePt t="9294" x="1271588" y="5143500"/>
          <p14:tracePt t="9302" x="1171575" y="5143500"/>
          <p14:tracePt t="9310" x="1100138" y="5157788"/>
          <p14:tracePt t="9318" x="1014413" y="5172075"/>
          <p14:tracePt t="9326" x="985838" y="5172075"/>
          <p14:tracePt t="9334" x="957263" y="5172075"/>
          <p14:tracePt t="9342" x="942975" y="5172075"/>
          <p14:tracePt t="9350" x="928688" y="5186363"/>
          <p14:tracePt t="9356" x="914400" y="5186363"/>
          <p14:tracePt t="9364" x="900113" y="5186363"/>
          <p14:tracePt t="9384" x="900113" y="5200650"/>
          <p14:tracePt t="9397" x="885825" y="5200650"/>
          <p14:tracePt t="9420" x="871538" y="5214938"/>
          <p14:tracePt t="9450" x="857250" y="5214938"/>
          <p14:tracePt t="9458" x="857250" y="5229225"/>
          <p14:tracePt t="9492" x="857250" y="5243513"/>
          <p14:tracePt t="9500" x="857250" y="5257800"/>
          <p14:tracePt t="9617" x="842963" y="5257800"/>
          <p14:tracePt t="9624" x="842963" y="5243513"/>
          <p14:tracePt t="10275" x="857250" y="5257800"/>
          <p14:tracePt t="10283" x="900113" y="5314950"/>
          <p14:tracePt t="10290" x="928688" y="5343525"/>
          <p14:tracePt t="10295" x="942975" y="5372100"/>
          <p14:tracePt t="10303" x="971550" y="5372100"/>
          <p14:tracePt t="10395" x="971550" y="5343525"/>
          <p14:tracePt t="10403" x="957263" y="5329238"/>
          <p14:tracePt t="10411" x="942975" y="5314950"/>
          <p14:tracePt t="10425" x="942975" y="5300663"/>
          <p14:tracePt t="10593" x="957263" y="5300663"/>
          <p14:tracePt t="10600" x="1100138" y="5300663"/>
          <p14:tracePt t="10608" x="1414463" y="5272088"/>
          <p14:tracePt t="10616" x="1757363" y="5229225"/>
          <p14:tracePt t="10622" x="2044700" y="5186363"/>
          <p14:tracePt t="10630" x="2244725" y="5143500"/>
          <p14:tracePt t="10638" x="2373313" y="5086350"/>
          <p14:tracePt t="10646" x="2473325" y="5057775"/>
          <p14:tracePt t="10654" x="2559050" y="5029200"/>
          <p14:tracePt t="10662" x="2601913" y="5014913"/>
          <p14:tracePt t="10670" x="2630488" y="4986338"/>
          <p14:tracePt t="10678" x="2630488" y="4972050"/>
          <p14:tracePt t="10686" x="2659063" y="4957763"/>
          <p14:tracePt t="10691" x="2673350" y="4914900"/>
          <p14:tracePt t="10700" x="2673350" y="4829175"/>
          <p14:tracePt t="10707" x="2673350" y="4772025"/>
          <p14:tracePt t="10716" x="2659063" y="4700588"/>
          <p14:tracePt t="10724" x="2644775" y="4672013"/>
          <p14:tracePt t="10732" x="2630488" y="4657725"/>
          <p14:tracePt t="10740" x="2630488" y="4643438"/>
          <p14:tracePt t="10748" x="2616200" y="4614863"/>
          <p14:tracePt t="10753" x="2616200" y="4600575"/>
          <p14:tracePt t="10762" x="2616200" y="4586288"/>
          <p14:tracePt t="11750" x="2630488" y="4557713"/>
          <p14:tracePt t="11757" x="2716213" y="4443413"/>
          <p14:tracePt t="11764" x="2816225" y="4314825"/>
          <p14:tracePt t="11772" x="2930525" y="4186238"/>
          <p14:tracePt t="11779" x="3030538" y="4086225"/>
          <p14:tracePt t="11787" x="3101975" y="4014788"/>
          <p14:tracePt t="11796" x="3144838" y="3957638"/>
          <p14:tracePt t="11804" x="3173413" y="3914775"/>
          <p14:tracePt t="11812" x="3201988" y="3886200"/>
          <p14:tracePt t="11820" x="3230563" y="3843338"/>
          <p14:tracePt t="11826" x="3302000" y="3771900"/>
          <p14:tracePt t="11834" x="3373438" y="3686175"/>
          <p14:tracePt t="11842" x="3459163" y="3614738"/>
          <p14:tracePt t="11849" x="3544888" y="3543300"/>
          <p14:tracePt t="11857" x="3630613" y="3471863"/>
          <p14:tracePt t="11866" x="3744913" y="3386138"/>
          <p14:tracePt t="11873" x="3830638" y="3343275"/>
          <p14:tracePt t="11882" x="3873500" y="3328988"/>
          <p14:tracePt t="11889" x="3887788" y="3314700"/>
          <p14:tracePt t="11896" x="3887788" y="3300413"/>
          <p14:tracePt t="11904" x="3830638" y="3300413"/>
          <p14:tracePt t="11912" x="3744913" y="3371850"/>
          <p14:tracePt t="11919" x="3630613" y="3457575"/>
          <p14:tracePt t="11928" x="3559175" y="3529013"/>
          <p14:tracePt t="12107" x="3573463" y="3529013"/>
          <p14:tracePt t="12115" x="3644900" y="3500438"/>
          <p14:tracePt t="12122" x="3744913" y="3471863"/>
          <p14:tracePt t="12130" x="3830638" y="3429000"/>
          <p14:tracePt t="12138" x="3944938" y="3400425"/>
          <p14:tracePt t="12145" x="4044950" y="3371850"/>
          <p14:tracePt t="12153" x="4130675" y="3343275"/>
          <p14:tracePt t="12162" x="4216400" y="3314700"/>
          <p14:tracePt t="12168" x="4302125" y="3286125"/>
          <p14:tracePt t="12175" x="4373563" y="3271838"/>
          <p14:tracePt t="12184" x="4402138" y="3257550"/>
          <p14:tracePt t="12192" x="4445000" y="3257550"/>
          <p14:tracePt t="12200" x="4459288" y="3257550"/>
          <p14:tracePt t="12216" x="4459288" y="3271838"/>
          <p14:tracePt t="12224" x="4459288" y="3300413"/>
          <p14:tracePt t="12229" x="4445000" y="3314700"/>
          <p14:tracePt t="12238" x="4416425" y="3343275"/>
          <p14:tracePt t="12247" x="4402138" y="3371850"/>
          <p14:tracePt t="12253" x="4373563" y="3400425"/>
          <p14:tracePt t="12262" x="4359275" y="3429000"/>
          <p14:tracePt t="12270" x="4330700" y="3457575"/>
          <p14:tracePt t="12278" x="4316413" y="3471863"/>
          <p14:tracePt t="12286" x="4287838" y="3486150"/>
          <p14:tracePt t="12294" x="4287838" y="3514725"/>
          <p14:tracePt t="12300" x="4259263" y="3514725"/>
          <p14:tracePt t="12308" x="4244975" y="3529013"/>
          <p14:tracePt t="12316" x="4230688" y="3543300"/>
          <p14:tracePt t="12324" x="4202113" y="3557588"/>
          <p14:tracePt t="12332" x="4187825" y="3586163"/>
          <p14:tracePt t="12340" x="4159250" y="3586163"/>
          <p14:tracePt t="12348" x="4159250" y="3600450"/>
          <p14:tracePt t="12360" x="4144963" y="3600450"/>
          <p14:tracePt t="12391" x="4130675" y="3600450"/>
          <p14:tracePt t="12415" x="4130675" y="3586163"/>
          <p14:tracePt t="12423" x="4159250" y="3571875"/>
          <p14:tracePt t="12429" x="4173538" y="3557588"/>
          <p14:tracePt t="12436" x="4187825" y="3543300"/>
          <p14:tracePt t="12444" x="4216400" y="3514725"/>
          <p14:tracePt t="12452" x="4244975" y="3486150"/>
          <p14:tracePt t="12460" x="4273550" y="3457575"/>
          <p14:tracePt t="12468" x="4316413" y="3429000"/>
          <p14:tracePt t="12476" x="4359275" y="3386138"/>
          <p14:tracePt t="12484" x="4402138" y="3357563"/>
          <p14:tracePt t="12492" x="4416425" y="3314700"/>
          <p14:tracePt t="12498" x="4445000" y="3286125"/>
          <p14:tracePt t="12506" x="4459288" y="3228975"/>
          <p14:tracePt t="12513" x="4487863" y="3200400"/>
          <p14:tracePt t="12522" x="4516438" y="3171825"/>
          <p14:tracePt t="12529" x="4545013" y="3128963"/>
          <p14:tracePt t="12538" x="4587875" y="3114675"/>
          <p14:tracePt t="12545" x="4616450" y="3086100"/>
          <p14:tracePt t="12554" x="4659313" y="3071813"/>
          <p14:tracePt t="12559" x="4716463" y="3057525"/>
          <p14:tracePt t="12568" x="4802188" y="3057525"/>
          <p14:tracePt t="12576" x="4887913" y="3057525"/>
          <p14:tracePt t="12584" x="4959350" y="3071813"/>
          <p14:tracePt t="12591" x="5045075" y="3100388"/>
          <p14:tracePt t="12600" x="5145088" y="3128963"/>
          <p14:tracePt t="12608" x="5259388" y="3157538"/>
          <p14:tracePt t="12616" x="5373688" y="3186113"/>
          <p14:tracePt t="12624" x="5502275" y="3214688"/>
          <p14:tracePt t="12629" x="5616575" y="3257550"/>
          <p14:tracePt t="12638" x="5745163" y="3300413"/>
          <p14:tracePt t="12646" x="5859463" y="3328988"/>
          <p14:tracePt t="12654" x="5973763" y="3386138"/>
          <p14:tracePt t="12662" x="6073775" y="3414713"/>
          <p14:tracePt t="12670" x="6175375" y="3443288"/>
          <p14:tracePt t="12679" x="6275388" y="3471863"/>
          <p14:tracePt t="12686" x="6375400" y="3500438"/>
          <p14:tracePt t="12691" x="6461125" y="3529013"/>
          <p14:tracePt t="12700" x="6546850" y="3543300"/>
          <p14:tracePt t="12708" x="6604000" y="3557588"/>
          <p14:tracePt t="12716" x="6632575" y="3557588"/>
          <p14:tracePt t="12724" x="6661150" y="3557588"/>
          <p14:tracePt t="12732" x="6689725" y="3571875"/>
          <p14:tracePt t="13805" x="6689725" y="3586163"/>
          <p14:tracePt t="13821" x="6718300" y="3586163"/>
          <p14:tracePt t="13828" x="6746875" y="3586163"/>
          <p14:tracePt t="13842" x="6761163" y="3586163"/>
          <p14:tracePt t="13858" x="6775450" y="3586163"/>
          <p14:tracePt t="13975" x="6775450" y="3571875"/>
          <p14:tracePt t="16138" x="6775450" y="3514725"/>
          <p14:tracePt t="16145" x="6775450" y="3400425"/>
          <p14:tracePt t="16154" x="6746875" y="3257550"/>
          <p14:tracePt t="16162" x="6675438" y="3100388"/>
          <p14:tracePt t="16170" x="6618288" y="2900363"/>
          <p14:tracePt t="16175" x="6503988" y="2686050"/>
          <p14:tracePt t="16184" x="6418263" y="2443163"/>
          <p14:tracePt t="16192" x="6289675" y="2157413"/>
          <p14:tracePt t="16200" x="6189663" y="1900238"/>
          <p14:tracePt t="16208" x="6103938" y="1700213"/>
          <p14:tracePt t="16216" x="5988050" y="1471613"/>
          <p14:tracePt t="16223" x="5916613" y="1300163"/>
          <p14:tracePt t="16232" x="5859463" y="1143000"/>
          <p14:tracePt t="16240" x="5816600" y="985838"/>
          <p14:tracePt t="16245" x="5788025" y="871538"/>
          <p14:tracePt t="16254" x="5759450" y="714375"/>
          <p14:tracePt t="16262" x="5730875" y="542925"/>
          <p14:tracePt t="16270" x="5688013" y="400050"/>
          <p14:tracePt t="16278" x="5630863" y="242888"/>
          <p14:tracePt t="16286" x="5588000" y="114300"/>
          <p14:tracePt t="16565" x="5473700" y="457200"/>
          <p14:tracePt t="16574" x="5516563" y="857250"/>
          <p14:tracePt t="16580" x="5602288" y="1285875"/>
          <p14:tracePt t="16588" x="5716588" y="1671638"/>
          <p14:tracePt t="16596" x="5845175" y="2000250"/>
          <p14:tracePt t="16604" x="5973763" y="2243138"/>
          <p14:tracePt t="16612" x="6059488" y="2457450"/>
          <p14:tracePt t="16620" x="6132513" y="2614613"/>
          <p14:tracePt t="16628" x="6203950" y="2743200"/>
          <p14:tracePt t="16636" x="6246813" y="2857500"/>
          <p14:tracePt t="16644" x="6289675" y="2943225"/>
          <p14:tracePt t="16650" x="6318250" y="3028950"/>
          <p14:tracePt t="16658" x="6332538" y="3086100"/>
          <p14:tracePt t="16666" x="6361113" y="3128963"/>
          <p14:tracePt t="16674" x="6375400" y="3157538"/>
          <p14:tracePt t="16682" x="6403975" y="3171825"/>
          <p14:tracePt t="16689" x="6418263" y="3200400"/>
          <p14:tracePt t="16698" x="6418263" y="3214688"/>
          <p14:tracePt t="16706" x="6432550" y="3228975"/>
          <p14:tracePt t="16712" x="6432550" y="3243263"/>
          <p14:tracePt t="16720" x="6446838" y="3243263"/>
          <p14:tracePt t="16728" x="6461125" y="3271838"/>
          <p14:tracePt t="16736" x="6475413" y="3286125"/>
          <p14:tracePt t="16743" x="6503988" y="3314700"/>
          <p14:tracePt t="16752" x="6546850" y="3328988"/>
          <p14:tracePt t="16759" x="6618288" y="3357563"/>
          <p14:tracePt t="16767" x="6718300" y="3400425"/>
          <p14:tracePt t="16773" x="6846888" y="3457575"/>
          <p14:tracePt t="16782" x="7004050" y="3543300"/>
          <p14:tracePt t="16789" x="7204075" y="3629025"/>
          <p14:tracePt t="16798" x="7418388" y="3714750"/>
          <p14:tracePt t="16805" x="7632700" y="3829050"/>
          <p14:tracePt t="16814" x="7804150" y="3886200"/>
          <p14:tracePt t="16821" x="7947025" y="3957638"/>
          <p14:tracePt t="16830" x="8075613" y="4029075"/>
          <p14:tracePt t="16838" x="8175625" y="4071938"/>
          <p14:tracePt t="16843" x="8289925" y="4114800"/>
          <p14:tracePt t="16852" x="8375650" y="4157663"/>
          <p14:tracePt t="16860" x="8504238" y="4214813"/>
          <p14:tracePt t="16868" x="8618538" y="4300538"/>
          <p14:tracePt t="16876" x="8747125" y="4371975"/>
          <p14:tracePt t="16884" x="8861425" y="4457700"/>
          <p14:tracePt t="16892" x="8990013" y="4557713"/>
          <p14:tracePt t="16900" x="9132888" y="4672013"/>
          <p14:tracePt t="16905" x="9290050" y="4786313"/>
          <p14:tracePt t="16914" x="9418638" y="4872038"/>
          <p14:tracePt t="16921" x="9504363" y="4914900"/>
          <p14:tracePt t="16930" x="9547225" y="4943475"/>
          <p14:tracePt t="16937" x="9575800" y="4943475"/>
          <p14:tracePt t="17037" x="9518650" y="4943475"/>
          <p14:tracePt t="17042" x="9418638" y="4943475"/>
          <p14:tracePt t="17050" x="9318625" y="4943475"/>
          <p14:tracePt t="17058" x="9247188" y="4957763"/>
          <p14:tracePt t="17065" x="9161463" y="4986338"/>
          <p14:tracePt t="17074" x="9075738" y="5014913"/>
          <p14:tracePt t="17082" x="8990013" y="5072063"/>
          <p14:tracePt t="17090" x="8904288" y="5157788"/>
          <p14:tracePt t="17098" x="8832850" y="5243513"/>
          <p14:tracePt t="17106" x="8789988" y="5329238"/>
          <p14:tracePt t="17112" x="8761413" y="5414963"/>
          <p14:tracePt t="17120" x="8761413" y="5500688"/>
          <p14:tracePt t="17129" x="8761413" y="5572125"/>
          <p14:tracePt t="17136" x="8789988" y="5657850"/>
          <p14:tracePt t="17144" x="8847138" y="5743575"/>
          <p14:tracePt t="17152" x="8932863" y="5800725"/>
          <p14:tracePt t="17160" x="9018588" y="5857875"/>
          <p14:tracePt t="17168" x="9132888" y="5886450"/>
          <p14:tracePt t="17173" x="9247188" y="5900738"/>
          <p14:tracePt t="17182" x="9390063" y="5900738"/>
          <p14:tracePt t="17190" x="9518650" y="5872163"/>
          <p14:tracePt t="17198" x="9618663" y="5829300"/>
          <p14:tracePt t="17206" x="9704388" y="5772150"/>
          <p14:tracePt t="17214" x="9747250" y="5700713"/>
          <p14:tracePt t="17222" x="9775825" y="5614988"/>
          <p14:tracePt t="17229" x="9775825" y="5500688"/>
          <p14:tracePt t="17238" x="9761538" y="5372100"/>
          <p14:tracePt t="17244" x="9690100" y="5214938"/>
          <p14:tracePt t="17252" x="9561513" y="5029200"/>
          <p14:tracePt t="17260" x="9418638" y="4900613"/>
          <p14:tracePt t="17268" x="9275763" y="4772025"/>
          <p14:tracePt t="17276" x="9161463" y="4686300"/>
          <p14:tracePt t="17284" x="9075738" y="4657725"/>
          <p14:tracePt t="17292" x="9004300" y="4657725"/>
          <p14:tracePt t="17300" x="8975725" y="4657725"/>
          <p14:tracePt t="17308" x="8961438" y="4657725"/>
          <p14:tracePt t="17314" x="8947150" y="4657725"/>
          <p14:tracePt t="17322" x="8918575" y="4657725"/>
          <p14:tracePt t="17329" x="8904288" y="4700588"/>
          <p14:tracePt t="17338" x="8875713" y="4800600"/>
          <p14:tracePt t="17345" x="8861425" y="4914900"/>
          <p14:tracePt t="17354" x="8847138" y="5043488"/>
          <p14:tracePt t="17362" x="8847138" y="5172075"/>
          <p14:tracePt t="17370" x="8875713" y="5272088"/>
          <p14:tracePt t="17376" x="8904288" y="5357813"/>
          <p14:tracePt t="17384" x="8932863" y="5386388"/>
          <p14:tracePt t="17392" x="8947150" y="5414963"/>
          <p14:tracePt t="17400" x="8975725" y="5414963"/>
          <p14:tracePt t="17436" x="8975725" y="5400675"/>
          <p14:tracePt t="17442" x="8947150" y="5314950"/>
          <p14:tracePt t="17450" x="8861425" y="5172075"/>
          <p14:tracePt t="17458" x="8761413" y="5043488"/>
          <p14:tracePt t="17466" x="8675688" y="4943475"/>
          <p14:tracePt t="17474" x="8589963" y="4857750"/>
          <p14:tracePt t="17482" x="8504238" y="4814888"/>
          <p14:tracePt t="17490" x="8418513" y="4786313"/>
          <p14:tracePt t="17498" x="8375650" y="4786313"/>
          <p14:tracePt t="17504" x="8361363" y="4786313"/>
          <p14:tracePt t="17512" x="8332788" y="4786313"/>
          <p14:tracePt t="17536" x="8332788" y="4843463"/>
          <p14:tracePt t="17544" x="8332788" y="4972050"/>
          <p14:tracePt t="17552" x="8361363" y="5100638"/>
          <p14:tracePt t="17560" x="8447088" y="5229225"/>
          <p14:tracePt t="17568" x="8518525" y="5343525"/>
          <p14:tracePt t="17575" x="8604250" y="5443538"/>
          <p14:tracePt t="17582" x="8689975" y="5500688"/>
          <p14:tracePt t="17590" x="8775700" y="5543550"/>
          <p14:tracePt t="17598" x="8804275" y="5557838"/>
          <p14:tracePt t="17606" x="8832850" y="5557838"/>
          <p14:tracePt t="17653" x="8832850" y="5543550"/>
          <p14:tracePt t="17660" x="8761413" y="5429250"/>
          <p14:tracePt t="17668" x="8647113" y="5314950"/>
          <p14:tracePt t="17676" x="8532813" y="5186363"/>
          <p14:tracePt t="17684" x="8418513" y="5072063"/>
          <p14:tracePt t="17692" x="8332788" y="5014913"/>
          <p14:tracePt t="17700" x="8261350" y="4972050"/>
          <p14:tracePt t="17707" x="8247063" y="4943475"/>
          <p14:tracePt t="17714" x="8218488" y="4929188"/>
          <p14:tracePt t="18795" x="8218488" y="4914900"/>
          <p14:tracePt t="18802" x="8161338" y="4614863"/>
          <p14:tracePt t="18810" x="8018463" y="4214813"/>
          <p14:tracePt t="18818" x="7918450" y="3871913"/>
          <p14:tracePt t="18826" x="7804150" y="3514725"/>
          <p14:tracePt t="18833" x="7732713" y="3171825"/>
          <p14:tracePt t="18842" x="7675563" y="2914650"/>
          <p14:tracePt t="18848" x="7646988" y="2614613"/>
          <p14:tracePt t="18856" x="7604125" y="2357438"/>
          <p14:tracePt t="18864" x="7518400" y="2057400"/>
          <p14:tracePt t="18872" x="7446963" y="1814513"/>
          <p14:tracePt t="18880" x="7404100" y="1628775"/>
          <p14:tracePt t="18888" x="7346950" y="1400175"/>
          <p14:tracePt t="18897" x="7304088" y="1214438"/>
          <p14:tracePt t="18904" x="7218363" y="1000125"/>
          <p14:tracePt t="18912" x="7132638" y="800100"/>
          <p14:tracePt t="18918" x="7018338" y="571500"/>
          <p14:tracePt t="18925" x="6932613" y="371475"/>
          <p14:tracePt t="18933" x="6846888" y="157163"/>
        </p14:tracePtLst>
      </p14:laserTrace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43E4E-6543-4C7C-A570-542024933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2" y="0"/>
            <a:ext cx="10836359" cy="3581400"/>
          </a:xfrm>
        </p:spPr>
        <p:txBody>
          <a:bodyPr/>
          <a:lstStyle/>
          <a:p>
            <a:r>
              <a:rPr lang="en-US" dirty="0"/>
              <a:t>Fine Arts</a:t>
            </a:r>
            <a:br>
              <a:rPr lang="en-US" dirty="0"/>
            </a:br>
            <a:r>
              <a:rPr lang="en-US" dirty="0"/>
              <a:t> </a:t>
            </a:r>
            <a:br>
              <a:rPr lang="en-US" sz="3500" dirty="0"/>
            </a:br>
            <a:r>
              <a:rPr lang="en-US" sz="3500" dirty="0">
                <a:solidFill>
                  <a:srgbClr val="FF0000"/>
                </a:solidFill>
              </a:rPr>
              <a:t>- Check </a:t>
            </a:r>
            <a:r>
              <a:rPr lang="en-US" sz="3300" dirty="0">
                <a:solidFill>
                  <a:srgbClr val="FF0000"/>
                </a:solidFill>
              </a:rPr>
              <a:t>the box next to your choice(s) and SAVE.</a:t>
            </a:r>
            <a:r>
              <a:rPr lang="en-US" sz="3500" dirty="0">
                <a:solidFill>
                  <a:srgbClr val="FF0000"/>
                </a:solidFill>
              </a:rPr>
              <a:t>       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470B49-61E4-4744-E009-E076CC5F4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968" y="3150507"/>
            <a:ext cx="90392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4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312"/>
    </mc:Choice>
    <mc:Fallback xmlns="">
      <p:transition spd="slow" advTm="124312"/>
    </mc:Fallback>
  </mc:AlternateContent>
  <p:extLst>
    <p:ext uri="{3A86A75C-4F4B-4683-9AE1-C65F6400EC91}">
      <p14:laserTraceLst xmlns:p14="http://schemas.microsoft.com/office/powerpoint/2010/main">
        <p14:tracePtLst>
          <p14:tracePt t="4014" x="3159125" y="1985963"/>
          <p14:tracePt t="4021" x="3201988" y="2043113"/>
          <p14:tracePt t="4027" x="3244850" y="2114550"/>
          <p14:tracePt t="4036" x="3259138" y="2157413"/>
          <p14:tracePt t="4043" x="3287713" y="2214563"/>
          <p14:tracePt t="4052" x="3330575" y="2271713"/>
          <p14:tracePt t="4059" x="3359150" y="2328863"/>
          <p14:tracePt t="4067" x="3373438" y="2371725"/>
          <p14:tracePt t="4075" x="3402013" y="2414588"/>
          <p14:tracePt t="4083" x="3416300" y="2443163"/>
          <p14:tracePt t="4091" x="3416300" y="2457450"/>
          <p14:tracePt t="4099" x="3430588" y="2471738"/>
          <p14:tracePt t="5774" x="3430588" y="2486025"/>
          <p14:tracePt t="5866" x="3444875" y="2557463"/>
          <p14:tracePt t="5875" x="3487738" y="2671763"/>
          <p14:tracePt t="5881" x="3516313" y="2800350"/>
          <p14:tracePt t="5890" x="3544888" y="2914650"/>
          <p14:tracePt t="5897" x="3573463" y="3028950"/>
          <p14:tracePt t="5905" x="3602038" y="3128963"/>
          <p14:tracePt t="5913" x="3630613" y="3228975"/>
          <p14:tracePt t="5920" x="3659188" y="3314700"/>
          <p14:tracePt t="5927" x="3673475" y="3371850"/>
          <p14:tracePt t="5935" x="3687763" y="3457575"/>
          <p14:tracePt t="5943" x="3702050" y="3529013"/>
          <p14:tracePt t="5951" x="3716338" y="3586163"/>
          <p14:tracePt t="5959" x="3730625" y="3629025"/>
          <p14:tracePt t="5967" x="3744913" y="3671888"/>
          <p14:tracePt t="5975" x="3744913" y="3700463"/>
          <p14:tracePt t="5981" x="3759200" y="3729038"/>
          <p14:tracePt t="5990" x="3773488" y="3743325"/>
          <p14:tracePt t="5997" x="3787775" y="3757613"/>
          <p14:tracePt t="6005" x="3787775" y="3786188"/>
          <p14:tracePt t="6013" x="3787775" y="3800475"/>
          <p14:tracePt t="6021" x="3816350" y="3814763"/>
          <p14:tracePt t="6029" x="3816350" y="3843338"/>
          <p14:tracePt t="6037" x="3844925" y="3857625"/>
          <p14:tracePt t="6045" x="3859213" y="3871913"/>
          <p14:tracePt t="6051" x="3873500" y="3871913"/>
          <p14:tracePt t="6059" x="3887788" y="3900488"/>
          <p14:tracePt t="6068" x="3902075" y="3900488"/>
          <p14:tracePt t="6075" x="3916363" y="3900488"/>
          <p14:tracePt t="6083" x="3930650" y="3900488"/>
          <p14:tracePt t="6091" x="3944938" y="3900488"/>
          <p14:tracePt t="6100" x="3973513" y="3900488"/>
          <p14:tracePt t="6107" x="3987800" y="3900488"/>
          <p14:tracePt t="6113" x="4002088" y="3929063"/>
          <p14:tracePt t="6121" x="4030663" y="3943350"/>
          <p14:tracePt t="6129" x="4044950" y="3971925"/>
          <p14:tracePt t="6137" x="4073525" y="4014788"/>
          <p14:tracePt t="6145" x="4087813" y="4043363"/>
          <p14:tracePt t="6154" x="4116388" y="4057650"/>
          <p14:tracePt t="6161" x="4116388" y="4086225"/>
          <p14:tracePt t="6170" x="4130675" y="4100513"/>
          <p14:tracePt t="6177" x="4144963" y="4129088"/>
          <p14:tracePt t="6192" x="4144963" y="4143375"/>
          <p14:tracePt t="6310" x="4087813" y="4143375"/>
          <p14:tracePt t="6316" x="4016375" y="4143375"/>
          <p14:tracePt t="6324" x="3944938" y="4129088"/>
          <p14:tracePt t="6331" x="3873500" y="4129088"/>
          <p14:tracePt t="6340" x="3802063" y="4129088"/>
          <p14:tracePt t="6347" x="3716338" y="4129088"/>
          <p14:tracePt t="6355" x="3644900" y="4129088"/>
          <p14:tracePt t="6363" x="3559175" y="4114800"/>
          <p14:tracePt t="6371" x="3487738" y="4114800"/>
          <p14:tracePt t="6379" x="3402013" y="4114800"/>
          <p14:tracePt t="6385" x="3330575" y="4114800"/>
          <p14:tracePt t="6393" x="3244850" y="4100513"/>
          <p14:tracePt t="6401" x="3187700" y="4100513"/>
          <p14:tracePt t="6409" x="3159125" y="4100513"/>
          <p14:tracePt t="6417" x="3130550" y="4086225"/>
          <p14:tracePt t="6425" x="3116263" y="4086225"/>
          <p14:tracePt t="6441" x="3101975" y="4086225"/>
          <p14:tracePt t="6496" x="3087688" y="4086225"/>
          <p14:tracePt t="6534" x="3044825" y="4100513"/>
          <p14:tracePt t="6541" x="2987675" y="4129088"/>
          <p14:tracePt t="6550" x="2916238" y="4157663"/>
          <p14:tracePt t="6557" x="2844800" y="4171950"/>
          <p14:tracePt t="6565" x="2773363" y="4200525"/>
          <p14:tracePt t="6573" x="2701925" y="4229100"/>
          <p14:tracePt t="6579" x="2644775" y="4257675"/>
          <p14:tracePt t="6588" x="2573338" y="4286250"/>
          <p14:tracePt t="6595" x="2487613" y="4314825"/>
          <p14:tracePt t="6604" x="2430463" y="4329113"/>
          <p14:tracePt t="6611" x="2344738" y="4357688"/>
          <p14:tracePt t="6620" x="2301875" y="4386263"/>
          <p14:tracePt t="6627" x="2230438" y="4414838"/>
          <p14:tracePt t="6635" x="2201863" y="4414838"/>
          <p14:tracePt t="6643" x="2159000" y="4443413"/>
          <p14:tracePt t="6649" x="2130425" y="4471988"/>
          <p14:tracePt t="6657" x="2101850" y="4471988"/>
          <p14:tracePt t="6665" x="2087563" y="4486275"/>
          <p14:tracePt t="6674" x="2073275" y="4500563"/>
          <p14:tracePt t="6681" x="2044700" y="4500563"/>
          <p14:tracePt t="6690" x="2028825" y="4500563"/>
          <p14:tracePt t="6697" x="2014538" y="4500563"/>
          <p14:tracePt t="6705" x="2014538" y="4514850"/>
          <p14:tracePt t="6713" x="2000250" y="4514850"/>
          <p14:tracePt t="25750" x="2000250" y="4500563"/>
          <p14:tracePt t="25755" x="2028825" y="4486275"/>
          <p14:tracePt t="25763" x="2044700" y="4471988"/>
          <p14:tracePt t="25771" x="2058988" y="4457700"/>
          <p14:tracePt t="25779" x="2087563" y="4443413"/>
          <p14:tracePt t="25788" x="2087563" y="4429125"/>
          <p14:tracePt t="25795" x="2116138" y="4429125"/>
          <p14:tracePt t="25804" x="2116138" y="4414838"/>
          <p14:tracePt t="25811" x="2130425" y="4414838"/>
          <p14:tracePt t="25821" x="2144713" y="4400550"/>
          <p14:tracePt t="25827" x="2159000" y="4386263"/>
          <p14:tracePt t="25833" x="2173288" y="4386263"/>
          <p14:tracePt t="25855" x="2187575" y="4371975"/>
          <p14:tracePt t="25861" x="2201863" y="4371975"/>
          <p14:tracePt t="25869" x="2230438" y="4357688"/>
          <p14:tracePt t="25877" x="2244725" y="4343400"/>
          <p14:tracePt t="25886" x="2259013" y="4329113"/>
          <p14:tracePt t="25891" x="2287588" y="4329113"/>
          <p14:tracePt t="25899" x="2287588" y="4300538"/>
          <p14:tracePt t="25907" x="2316163" y="4286250"/>
          <p14:tracePt t="25915" x="2330450" y="4257675"/>
          <p14:tracePt t="25923" x="2359025" y="4243388"/>
          <p14:tracePt t="25931" x="2359025" y="4229100"/>
          <p14:tracePt t="25940" x="2373313" y="4200525"/>
          <p14:tracePt t="25947" x="2401888" y="4171950"/>
          <p14:tracePt t="25955" x="2430463" y="4143375"/>
          <p14:tracePt t="25961" x="2501900" y="4086225"/>
          <p14:tracePt t="25970" x="2544763" y="4029075"/>
          <p14:tracePt t="25977" x="2573338" y="4014788"/>
          <p14:tracePt t="25985" x="2601913" y="3986213"/>
          <p14:tracePt t="25993" x="2644775" y="3971925"/>
          <p14:tracePt t="26001" x="2673350" y="3943350"/>
          <p14:tracePt t="26009" x="2716213" y="3914775"/>
          <p14:tracePt t="26017" x="2744788" y="3886200"/>
          <p14:tracePt t="26023" x="2759075" y="3871913"/>
          <p14:tracePt t="26031" x="2787650" y="3857625"/>
          <p14:tracePt t="26040" x="2801938" y="3829050"/>
          <p14:tracePt t="26047" x="2830513" y="3814763"/>
          <p14:tracePt t="26055" x="2844800" y="3800475"/>
          <p14:tracePt t="26063" x="2859088" y="3800475"/>
          <p14:tracePt t="26071" x="2873375" y="3800475"/>
          <p14:tracePt t="26079" x="2873375" y="3786188"/>
          <p14:tracePt t="26087" x="2901950" y="3771900"/>
          <p14:tracePt t="26093" x="2916238" y="3771900"/>
          <p14:tracePt t="26101" x="2930525" y="3771900"/>
          <p14:tracePt t="26109" x="2944813" y="3771900"/>
          <p14:tracePt t="26117" x="2987675" y="3771900"/>
          <p14:tracePt t="26125" x="3016250" y="3757613"/>
          <p14:tracePt t="26134" x="3030538" y="3757613"/>
          <p14:tracePt t="26141" x="3044825" y="3757613"/>
          <p14:tracePt t="26154" x="3059113" y="3757613"/>
          <p14:tracePt t="26168" x="3073400" y="3757613"/>
          <p14:tracePt t="26191" x="3087688" y="3757613"/>
          <p14:tracePt t="26212" x="3101975" y="3757613"/>
          <p14:tracePt t="26226" x="3116263" y="3757613"/>
          <p14:tracePt t="26234" x="3130550" y="3757613"/>
          <p14:tracePt t="26245" x="3144838" y="3757613"/>
          <p14:tracePt t="26261" x="3159125" y="3757613"/>
          <p14:tracePt t="26288" x="3173413" y="3757613"/>
          <p14:tracePt t="26295" x="3187700" y="3757613"/>
          <p14:tracePt t="26312" x="3187700" y="3743325"/>
          <p14:tracePt t="26320" x="3201988" y="3743325"/>
          <p14:tracePt t="26336" x="3216275" y="3729038"/>
          <p14:tracePt t="26343" x="3230563" y="3714750"/>
          <p14:tracePt t="26351" x="3244850" y="3700463"/>
          <p14:tracePt t="26357" x="3259138" y="3671888"/>
          <p14:tracePt t="26365" x="3287713" y="3657600"/>
          <p14:tracePt t="26374" x="3302000" y="3629025"/>
          <p14:tracePt t="26381" x="3330575" y="3614738"/>
          <p14:tracePt t="26390" x="3344863" y="3600450"/>
          <p14:tracePt t="26397" x="3359150" y="3571875"/>
          <p14:tracePt t="26405" x="3373438" y="3557588"/>
          <p14:tracePt t="26413" x="3387725" y="3543300"/>
          <p14:tracePt t="26534" x="3402013" y="3543300"/>
          <p14:tracePt t="26876" x="3430588" y="3543300"/>
          <p14:tracePt t="26884" x="3444875" y="3557588"/>
          <p14:tracePt t="26891" x="3459163" y="3586163"/>
          <p14:tracePt t="26897" x="3487738" y="3600450"/>
          <p14:tracePt t="26905" x="3502025" y="3629025"/>
          <p14:tracePt t="26913" x="3530600" y="3629025"/>
          <p14:tracePt t="26921" x="3544888" y="3657600"/>
          <p14:tracePt t="26929" x="3573463" y="3671888"/>
          <p14:tracePt t="26937" x="3616325" y="3686175"/>
          <p14:tracePt t="26945" x="3630613" y="3700463"/>
          <p14:tracePt t="26954" x="3644900" y="3700463"/>
          <p14:tracePt t="26959" x="3673475" y="3714750"/>
          <p14:tracePt t="26967" x="3673475" y="3729038"/>
          <p14:tracePt t="26975" x="3687763" y="3729038"/>
          <p14:tracePt t="26983" x="3702050" y="3729038"/>
          <p14:tracePt t="26991" x="3716338" y="3743325"/>
          <p14:tracePt t="27012" x="3730625" y="3743325"/>
          <p14:tracePt t="27022" x="3730625" y="3757613"/>
          <p14:tracePt t="27062" x="3744913" y="3757613"/>
          <p14:tracePt t="27071" x="3744913" y="3771900"/>
          <p14:tracePt t="27077" x="3759200" y="3786188"/>
          <p14:tracePt t="27085" x="3773488" y="3800475"/>
          <p14:tracePt t="27121" x="3787775" y="3800475"/>
          <p14:tracePt t="27446" x="3802063" y="3829050"/>
          <p14:tracePt t="27455" x="3816350" y="3843338"/>
          <p14:tracePt t="27462" x="3830638" y="3857625"/>
          <p14:tracePt t="27470" x="3844925" y="3886200"/>
          <p14:tracePt t="27477" x="3844925" y="3900488"/>
          <p14:tracePt t="27485" x="3859213" y="3914775"/>
          <p14:tracePt t="27491" x="3873500" y="3943350"/>
          <p14:tracePt t="27499" x="3887788" y="3943350"/>
          <p14:tracePt t="27507" x="3887788" y="3957638"/>
          <p14:tracePt t="27515" x="3902075" y="3971925"/>
          <p14:tracePt t="27555" x="3902075" y="3986213"/>
          <p14:tracePt t="27587" x="3916363" y="4000500"/>
          <p14:tracePt t="27593" x="3916363" y="4014788"/>
          <p14:tracePt t="27601" x="3916363" y="4029075"/>
          <p14:tracePt t="27609" x="3930650" y="4043363"/>
          <p14:tracePt t="27625" x="3944938" y="4057650"/>
          <p14:tracePt t="27631" x="3944938" y="4071938"/>
          <p14:tracePt t="27640" x="3944938" y="4086225"/>
          <p14:tracePt t="27655" x="3959225" y="4114800"/>
          <p14:tracePt t="27672" x="3959225" y="4129088"/>
          <p14:tracePt t="27679" x="3959225" y="4143375"/>
          <p14:tracePt t="27688" x="3973513" y="4157663"/>
          <p14:tracePt t="27693" x="3973513" y="4171950"/>
          <p14:tracePt t="27701" x="3987800" y="4186238"/>
          <p14:tracePt t="27709" x="3987800" y="4214813"/>
          <p14:tracePt t="27717" x="4002088" y="4229100"/>
          <p14:tracePt t="27725" x="4016375" y="4243388"/>
          <p14:tracePt t="27733" x="4016375" y="4271963"/>
          <p14:tracePt t="27741" x="4016375" y="4286250"/>
          <p14:tracePt t="27749" x="4016375" y="4300538"/>
          <p14:tracePt t="27755" x="4016375" y="4314825"/>
          <p14:tracePt t="27763" x="4030663" y="4329113"/>
          <p14:tracePt t="27771" x="4030663" y="4343400"/>
          <p14:tracePt t="27792" x="4030663" y="4357688"/>
          <p14:tracePt t="27804" x="4044950" y="4357688"/>
          <p14:tracePt t="28154" x="4044950" y="4371975"/>
          <p14:tracePt t="28159" x="4044950" y="4386263"/>
          <p14:tracePt t="28168" x="4044950" y="4400550"/>
          <p14:tracePt t="28176" x="4044950" y="4429125"/>
          <p14:tracePt t="28183" x="4044950" y="4443413"/>
          <p14:tracePt t="28191" x="4059238" y="4457700"/>
          <p14:tracePt t="28200" x="4059238" y="4486275"/>
          <p14:tracePt t="28215" x="4059238" y="4500563"/>
          <p14:tracePt t="28223" x="4059238" y="4514850"/>
          <p14:tracePt t="28229" x="4059238" y="4529138"/>
          <p14:tracePt t="28238" x="4073525" y="4557713"/>
          <p14:tracePt t="28254" x="4073525" y="4572000"/>
          <p14:tracePt t="28261" x="4087813" y="4586288"/>
          <p14:tracePt t="28270" x="4087813" y="4600575"/>
          <p14:tracePt t="28277" x="4087813" y="4614863"/>
          <p14:tracePt t="28294" x="4087813" y="4629150"/>
          <p14:tracePt t="28650" x="4087813" y="4643438"/>
          <p14:tracePt t="28666" x="4087813" y="4657725"/>
          <p14:tracePt t="28686" x="4087813" y="4672013"/>
          <p14:tracePt t="28705" x="4087813" y="4686300"/>
          <p14:tracePt t="28716" x="4087813" y="4700588"/>
          <p14:tracePt t="28723" x="4087813" y="4714875"/>
          <p14:tracePt t="28740" x="4087813" y="4729163"/>
          <p14:tracePt t="28756" x="4087813" y="4743450"/>
          <p14:tracePt t="28772" x="4073525" y="4757738"/>
          <p14:tracePt t="28782" x="4073525" y="4772025"/>
          <p14:tracePt t="28789" x="4059238" y="4772025"/>
          <p14:tracePt t="28809" x="4059238" y="4786313"/>
          <p14:tracePt t="28818" x="4044950" y="4786313"/>
          <p14:tracePt t="28838" x="4030663" y="4800600"/>
          <p14:tracePt t="28884" x="4016375" y="4800600"/>
          <p14:tracePt t="28894" x="4016375" y="4814888"/>
          <p14:tracePt t="28901" x="4002088" y="4814888"/>
          <p14:tracePt t="28909" x="4002088" y="4829175"/>
          <p14:tracePt t="28917" x="3987800" y="4829175"/>
          <p14:tracePt t="29117" x="3973513" y="4843463"/>
          <p14:tracePt t="29152" x="3973513" y="4857750"/>
          <p14:tracePt t="29164" x="3973513" y="4872038"/>
          <p14:tracePt t="29709" x="3973513" y="4886325"/>
          <p14:tracePt t="29733" x="4002088" y="4900613"/>
          <p14:tracePt t="29741" x="4016375" y="4914900"/>
          <p14:tracePt t="29749" x="4030663" y="4914900"/>
          <p14:tracePt t="29757" x="4059238" y="4914900"/>
          <p14:tracePt t="29765" x="4087813" y="4914900"/>
          <p14:tracePt t="29771" x="4102100" y="4914900"/>
          <p14:tracePt t="29779" x="4116388" y="4914900"/>
          <p14:tracePt t="29788" x="4144963" y="4929188"/>
          <p14:tracePt t="29795" x="4159250" y="4929188"/>
          <p14:tracePt t="29804" x="4173538" y="4929188"/>
          <p14:tracePt t="29811" x="4202113" y="4929188"/>
          <p14:tracePt t="29819" x="4216400" y="4929188"/>
          <p14:tracePt t="29827" x="4230688" y="4929188"/>
          <p14:tracePt t="29837" x="4244975" y="4929188"/>
          <p14:tracePt t="29841" x="4273550" y="4929188"/>
          <p14:tracePt t="29849" x="4287838" y="4929188"/>
          <p14:tracePt t="29857" x="4302125" y="4929188"/>
          <p14:tracePt t="29865" x="4330700" y="4929188"/>
          <p14:tracePt t="29873" x="4344988" y="4929188"/>
          <p14:tracePt t="29881" x="4359275" y="4929188"/>
          <p14:tracePt t="29890" x="4373563" y="4929188"/>
          <p14:tracePt t="29897" x="4387850" y="4929188"/>
          <p14:tracePt t="29904" x="4402138" y="4929188"/>
          <p14:tracePt t="29911" x="4416425" y="4929188"/>
          <p14:tracePt t="29927" x="4430713" y="4929188"/>
          <p14:tracePt t="29943" x="4445000" y="4929188"/>
          <p14:tracePt t="29951" x="4459288" y="4929188"/>
          <p14:tracePt t="29959" x="4473575" y="4929188"/>
          <p14:tracePt t="29967" x="4487863" y="4929188"/>
          <p14:tracePt t="29974" x="4502150" y="4929188"/>
          <p14:tracePt t="29981" x="4516438" y="4943475"/>
          <p14:tracePt t="29990" x="4530725" y="4943475"/>
          <p14:tracePt t="29997" x="4545013" y="4957763"/>
          <p14:tracePt t="30013" x="4573588" y="4972050"/>
          <p14:tracePt t="30029" x="4587875" y="4972050"/>
          <p14:tracePt t="30290" x="4587875" y="4986338"/>
          <p14:tracePt t="30297" x="4587875" y="5000625"/>
          <p14:tracePt t="30304" x="4587875" y="5029200"/>
          <p14:tracePt t="30311" x="4587875" y="5043488"/>
          <p14:tracePt t="30319" x="4602163" y="5072063"/>
          <p14:tracePt t="30327" x="4630738" y="5114925"/>
          <p14:tracePt t="30335" x="4630738" y="5143500"/>
          <p14:tracePt t="30343" x="4659313" y="5172075"/>
          <p14:tracePt t="30351" x="4659313" y="5186363"/>
          <p14:tracePt t="30359" x="4673600" y="5214938"/>
          <p14:tracePt t="30367" x="4687888" y="5229225"/>
          <p14:tracePt t="30381" x="4687888" y="5257800"/>
          <p14:tracePt t="30390" x="4702175" y="5257800"/>
          <p14:tracePt t="30397" x="4702175" y="5272088"/>
          <p14:tracePt t="30405" x="4716463" y="5272088"/>
          <p14:tracePt t="30433" x="4716463" y="5286375"/>
          <p14:tracePt t="30439" x="4716463" y="5300663"/>
          <p14:tracePt t="30447" x="4716463" y="5314950"/>
          <p14:tracePt t="30463" x="4716463" y="5343525"/>
          <p14:tracePt t="30483" x="4716463" y="5357813"/>
          <p14:tracePt t="30505" x="4716463" y="5372100"/>
          <p14:tracePt t="30525" x="4716463" y="5386388"/>
          <p14:tracePt t="30541" x="4716463" y="5400675"/>
          <p14:tracePt t="30553" x="4716463" y="5414963"/>
          <p14:tracePt t="30657" x="4716463" y="5429250"/>
          <p14:tracePt t="30665" x="4702175" y="5429250"/>
          <p14:tracePt t="30673" x="4702175" y="5443538"/>
          <p14:tracePt t="30697" x="4687888" y="5457825"/>
          <p14:tracePt t="30715" x="4687888" y="5472113"/>
          <p14:tracePt t="30740" x="4673600" y="5472113"/>
          <p14:tracePt t="30802" x="4659313" y="5486400"/>
          <p14:tracePt t="30810" x="4645025" y="5486400"/>
          <p14:tracePt t="30834" x="4630738" y="5486400"/>
          <p14:tracePt t="30903" x="4616450" y="5500688"/>
          <p14:tracePt t="31412" x="4616450" y="5529263"/>
          <p14:tracePt t="31422" x="4630738" y="5557838"/>
          <p14:tracePt t="31427" x="4645025" y="5572125"/>
          <p14:tracePt t="31436" x="4659313" y="5600700"/>
          <p14:tracePt t="31441" x="4659313" y="5614988"/>
          <p14:tracePt t="31449" x="4673600" y="5643563"/>
          <p14:tracePt t="31457" x="4687888" y="5657850"/>
          <p14:tracePt t="31465" x="4687888" y="5672138"/>
          <p14:tracePt t="31474" x="4687888" y="5686425"/>
          <p14:tracePt t="31481" x="4702175" y="5686425"/>
          <p14:tracePt t="31490" x="4702175" y="5700713"/>
          <p14:tracePt t="31498" x="4702175" y="5715000"/>
          <p14:tracePt t="31504" x="4702175" y="5729288"/>
          <p14:tracePt t="31521" x="4702175" y="5757863"/>
          <p14:tracePt t="31537" x="4702175" y="5772150"/>
          <p14:tracePt t="31543" x="4702175" y="5786438"/>
          <p14:tracePt t="31551" x="4702175" y="5800725"/>
          <p14:tracePt t="31559" x="4702175" y="5815013"/>
          <p14:tracePt t="31567" x="4702175" y="5829300"/>
          <p14:tracePt t="31582" x="4702175" y="5857875"/>
          <p14:tracePt t="31589" x="4702175" y="5872163"/>
          <p14:tracePt t="31597" x="4702175" y="5886450"/>
          <p14:tracePt t="31614" x="4702175" y="5900738"/>
          <p14:tracePt t="31630" x="4702175" y="5915025"/>
          <p14:tracePt t="31637" x="4702175" y="5929313"/>
          <p14:tracePt t="31643" x="4687888" y="5929313"/>
          <p14:tracePt t="31651" x="4687888" y="5943600"/>
          <p14:tracePt t="31668" x="4673600" y="5972175"/>
          <p14:tracePt t="31675" x="4659313" y="5972175"/>
          <p14:tracePt t="31683" x="4659313" y="5986463"/>
          <p14:tracePt t="31691" x="4645025" y="5986463"/>
          <p14:tracePt t="31699" x="4645025" y="6000750"/>
          <p14:tracePt t="31705" x="4630738" y="6000750"/>
          <p14:tracePt t="31713" x="4630738" y="6015038"/>
          <p14:tracePt t="31721" x="4616450" y="6015038"/>
          <p14:tracePt t="31729" x="4602163" y="6015038"/>
          <p14:tracePt t="31737" x="4602163" y="6029325"/>
          <p14:tracePt t="31745" x="4587875" y="6043613"/>
          <p14:tracePt t="31762" x="4573588" y="6043613"/>
          <p14:tracePt t="31768" x="4573588" y="6057900"/>
          <p14:tracePt t="31775" x="4559300" y="6057900"/>
          <p14:tracePt t="31783" x="4545013" y="6072188"/>
          <p14:tracePt t="31800" x="4545013" y="6086475"/>
          <p14:tracePt t="31807" x="4530725" y="6086475"/>
          <p14:tracePt t="31815" x="4530725" y="6100763"/>
          <p14:tracePt t="31912" x="4530725" y="6086475"/>
          <p14:tracePt t="31920" x="4530725" y="6043613"/>
          <p14:tracePt t="31927" x="4530725" y="6000750"/>
          <p14:tracePt t="31936" x="4530725" y="5929313"/>
          <p14:tracePt t="31943" x="4545013" y="5900738"/>
          <p14:tracePt t="31951" x="4559300" y="5886450"/>
          <p14:tracePt t="31959" x="4559300" y="5857875"/>
          <p14:tracePt t="31967" x="4559300" y="5843588"/>
          <p14:tracePt t="31973" x="4573588" y="5829300"/>
          <p14:tracePt t="31981" x="4587875" y="5800725"/>
          <p14:tracePt t="31989" x="4587875" y="5786438"/>
          <p14:tracePt t="31997" x="4587875" y="5772150"/>
          <p14:tracePt t="32005" x="4587875" y="5743575"/>
          <p14:tracePt t="32013" x="4602163" y="5743575"/>
          <p14:tracePt t="32021" x="4602163" y="5715000"/>
          <p14:tracePt t="32060" x="4602163" y="5700713"/>
          <p14:tracePt t="32301" x="4602163" y="5686425"/>
          <p14:tracePt t="32307" x="4602163" y="5657850"/>
          <p14:tracePt t="32315" x="4602163" y="5614988"/>
          <p14:tracePt t="32324" x="4587875" y="5586413"/>
          <p14:tracePt t="32331" x="4587875" y="5543550"/>
          <p14:tracePt t="32340" x="4573588" y="5529263"/>
          <p14:tracePt t="32347" x="4559300" y="5500688"/>
          <p14:tracePt t="32355" x="4545013" y="5486400"/>
          <p14:tracePt t="32363" x="4545013" y="5472113"/>
          <p14:tracePt t="32371" x="4516438" y="5443538"/>
          <p14:tracePt t="32377" x="4516438" y="5429250"/>
          <p14:tracePt t="32385" x="4502150" y="5400675"/>
          <p14:tracePt t="32393" x="4487863" y="5386388"/>
          <p14:tracePt t="32401" x="4487863" y="5372100"/>
          <p14:tracePt t="32409" x="4459288" y="5343525"/>
          <p14:tracePt t="32417" x="4445000" y="5329238"/>
          <p14:tracePt t="32425" x="4416425" y="5300663"/>
          <p14:tracePt t="32433" x="4402138" y="5286375"/>
          <p14:tracePt t="32439" x="4387850" y="5257800"/>
          <p14:tracePt t="32447" x="4330700" y="5243513"/>
          <p14:tracePt t="32455" x="4273550" y="5214938"/>
          <p14:tracePt t="32463" x="4187825" y="5186363"/>
          <p14:tracePt t="32471" x="4102100" y="5157788"/>
          <p14:tracePt t="32479" x="3987800" y="5129213"/>
          <p14:tracePt t="32488" x="3816350" y="5086350"/>
          <p14:tracePt t="32495" x="3473450" y="4986338"/>
          <p14:tracePt t="32504" x="3073400" y="4843463"/>
          <p14:tracePt t="32509" x="2730500" y="4757738"/>
          <p14:tracePt t="32517" x="2473325" y="4700588"/>
          <p14:tracePt t="32525" x="2216150" y="4672013"/>
          <p14:tracePt t="32533" x="1985963" y="4629150"/>
          <p14:tracePt t="32541" x="1771650" y="4600575"/>
          <p14:tracePt t="32549" x="1585913" y="4572000"/>
          <p14:tracePt t="32557" x="1414463" y="4529138"/>
          <p14:tracePt t="32565" x="1243013" y="4500563"/>
          <p14:tracePt t="32571" x="1114425" y="4471988"/>
          <p14:tracePt t="32579" x="1028700" y="4443413"/>
          <p14:tracePt t="32587" x="957263" y="4414838"/>
          <p14:tracePt t="32595" x="885825" y="4386263"/>
          <p14:tracePt t="32604" x="857250" y="4386263"/>
          <p14:tracePt t="32611" x="800100" y="4371975"/>
          <p14:tracePt t="32621" x="714375" y="4357688"/>
          <p14:tracePt t="32627" x="614363" y="4329113"/>
          <p14:tracePt t="32636" x="542925" y="4314825"/>
          <p14:tracePt t="32641" x="471488" y="4286250"/>
          <p14:tracePt t="32650" x="428625" y="4271963"/>
          <p14:tracePt t="32657" x="385763" y="4271963"/>
          <p14:tracePt t="32665" x="342900" y="4257675"/>
          <p14:tracePt t="32674" x="314325" y="4257675"/>
          <p14:tracePt t="32681" x="285750" y="4243388"/>
          <p14:tracePt t="32689" x="242888" y="4229100"/>
          <p14:tracePt t="32697" x="228600" y="4229100"/>
          <p14:tracePt t="32705" x="214313" y="4214813"/>
          <p14:tracePt t="32711" x="185738" y="4200525"/>
          <p14:tracePt t="32728" x="171450" y="4200525"/>
          <p14:tracePt t="33450" x="171450" y="4214813"/>
          <p14:tracePt t="33458" x="200025" y="4214813"/>
          <p14:tracePt t="33465" x="214313" y="4229100"/>
          <p14:tracePt t="33473" x="228600" y="4229100"/>
          <p14:tracePt t="33481" x="242888" y="4229100"/>
          <p14:tracePt t="33490" x="257175" y="4243388"/>
          <p14:tracePt t="33497" x="271463" y="4243388"/>
          <p14:tracePt t="33513" x="285750" y="4243388"/>
          <p14:tracePt t="33519" x="285750" y="4257675"/>
          <p14:tracePt t="33527" x="314325" y="4257675"/>
          <p14:tracePt t="33535" x="328613" y="4286250"/>
          <p14:tracePt t="33543" x="357188" y="4286250"/>
          <p14:tracePt t="33552" x="371475" y="4300538"/>
          <p14:tracePt t="33559" x="371475" y="4314825"/>
          <p14:tracePt t="33567" x="400050" y="4314825"/>
          <p14:tracePt t="34648" x="400050" y="4329113"/>
          <p14:tracePt t="34661" x="414338" y="4329113"/>
          <p14:tracePt t="34669" x="457200" y="4371975"/>
          <p14:tracePt t="34677" x="557213" y="4443413"/>
          <p14:tracePt t="34685" x="685800" y="4529138"/>
          <p14:tracePt t="34693" x="785813" y="4614863"/>
          <p14:tracePt t="34701" x="885825" y="4672013"/>
          <p14:tracePt t="34709" x="971550" y="4729163"/>
          <p14:tracePt t="34717" x="1042988" y="4772025"/>
          <p14:tracePt t="34723" x="1100138" y="4800600"/>
          <p14:tracePt t="34731" x="1143000" y="4829175"/>
          <p14:tracePt t="34739" x="1171575" y="4857750"/>
          <p14:tracePt t="34747" x="1214438" y="4886325"/>
          <p14:tracePt t="34755" x="1257300" y="4900613"/>
          <p14:tracePt t="34763" x="1300163" y="4943475"/>
          <p14:tracePt t="34771" x="1400175" y="4986338"/>
          <p14:tracePt t="34779" x="1657350" y="5057775"/>
          <p14:tracePt t="34787" x="2014538" y="5186363"/>
          <p14:tracePt t="34793" x="2259013" y="5286375"/>
          <p14:tracePt t="34801" x="2530475" y="5357813"/>
          <p14:tracePt t="34809" x="2773363" y="5443538"/>
          <p14:tracePt t="34817" x="2959100" y="5472113"/>
          <p14:tracePt t="34825" x="3230563" y="5500688"/>
          <p14:tracePt t="34833" x="3430588" y="5514975"/>
          <p14:tracePt t="34854" x="3716338" y="5514975"/>
          <p14:tracePt t="34856" x="3802063" y="5514975"/>
          <p14:tracePt t="34863" x="3887788" y="5514975"/>
          <p14:tracePt t="34871" x="3930650" y="5514975"/>
          <p14:tracePt t="34879" x="3959225" y="5514975"/>
          <p14:tracePt t="34887" x="3973513" y="5500688"/>
          <p14:tracePt t="34895" x="4002088" y="5486400"/>
          <p14:tracePt t="34911" x="4016375" y="5486400"/>
          <p14:tracePt t="34919" x="4016375" y="5472113"/>
          <p14:tracePt t="34933" x="4030663" y="5472113"/>
          <p14:tracePt t="34949" x="4044950" y="5457825"/>
          <p14:tracePt t="35023" x="4059238" y="5457825"/>
          <p14:tracePt t="35328" x="4059238" y="5443538"/>
          <p14:tracePt t="35922" x="4059238" y="5429250"/>
          <p14:tracePt t="35930" x="4073525" y="5414963"/>
          <p14:tracePt t="35935" x="4087813" y="5372100"/>
          <p14:tracePt t="35943" x="4102100" y="5329238"/>
          <p14:tracePt t="35951" x="4144963" y="5272088"/>
          <p14:tracePt t="35959" x="4187825" y="5229225"/>
          <p14:tracePt t="35967" x="4230688" y="5200650"/>
          <p14:tracePt t="35975" x="4259263" y="5157788"/>
          <p14:tracePt t="35983" x="4287838" y="5143500"/>
          <p14:tracePt t="35991" x="4316413" y="5114925"/>
          <p14:tracePt t="35999" x="4330700" y="5100638"/>
          <p14:tracePt t="36006" x="4359275" y="5086350"/>
          <p14:tracePt t="36013" x="4359275" y="5057775"/>
          <p14:tracePt t="36021" x="4387850" y="5057775"/>
          <p14:tracePt t="36029" x="4387850" y="5043488"/>
          <p14:tracePt t="36037" x="4387850" y="5029200"/>
          <p14:tracePt t="36054" x="4402138" y="5029200"/>
          <p14:tracePt t="36068" x="4402138" y="5014913"/>
          <p14:tracePt t="36108" x="4402138" y="5000625"/>
          <p14:tracePt t="36134" x="4402138" y="4986338"/>
          <p14:tracePt t="36150" x="4402138" y="4972050"/>
          <p14:tracePt t="36174" x="4402138" y="4957763"/>
          <p14:tracePt t="36197" x="4402138" y="4943475"/>
          <p14:tracePt t="36203" x="4416425" y="4943475"/>
          <p14:tracePt t="36228" x="4416425" y="4929188"/>
          <p14:tracePt t="36309" x="4416425" y="4914900"/>
          <p14:tracePt t="36343" x="4416425" y="4900613"/>
          <p14:tracePt t="36488" x="4416425" y="4886325"/>
          <p14:tracePt t="36505" x="4430713" y="4886325"/>
          <p14:tracePt t="36511" x="4430713" y="4857750"/>
          <p14:tracePt t="36520" x="4430713" y="4800600"/>
          <p14:tracePt t="36527" x="4430713" y="4772025"/>
          <p14:tracePt t="36533" x="4430713" y="4743450"/>
          <p14:tracePt t="36541" x="4430713" y="4686300"/>
          <p14:tracePt t="36549" x="4416425" y="4600575"/>
          <p14:tracePt t="36557" x="4416425" y="4557713"/>
          <p14:tracePt t="36565" x="4402138" y="4486275"/>
          <p14:tracePt t="36573" x="4387850" y="4443413"/>
          <p14:tracePt t="36581" x="4373563" y="4371975"/>
          <p14:tracePt t="36589" x="4359275" y="4314825"/>
          <p14:tracePt t="36597" x="4359275" y="4257675"/>
          <p14:tracePt t="36603" x="4344988" y="4229100"/>
          <p14:tracePt t="36611" x="4344988" y="4186238"/>
          <p14:tracePt t="36619" x="4330700" y="4171950"/>
          <p14:tracePt t="36627" x="4330700" y="4157663"/>
          <p14:tracePt t="36635" x="4330700" y="4143375"/>
          <p14:tracePt t="36643" x="4330700" y="4114800"/>
          <p14:tracePt t="36659" x="4316413" y="4100513"/>
          <p14:tracePt t="36682" x="4316413" y="4086225"/>
          <p14:tracePt t="36736" x="4316413" y="4071938"/>
          <p14:tracePt t="36868" x="4316413" y="4057650"/>
          <p14:tracePt t="37292" x="4316413" y="4071938"/>
          <p14:tracePt t="37301" x="4316413" y="4086225"/>
          <p14:tracePt t="37307" x="4330700" y="4100513"/>
          <p14:tracePt t="37316" x="4373563" y="4157663"/>
          <p14:tracePt t="37323" x="4459288" y="4243388"/>
          <p14:tracePt t="37331" x="4573588" y="4371975"/>
          <p14:tracePt t="37339" x="4716463" y="4500563"/>
          <p14:tracePt t="37345" x="4930775" y="4629150"/>
          <p14:tracePt t="37353" x="5145088" y="4757738"/>
          <p14:tracePt t="37361" x="5402263" y="4872038"/>
          <p14:tracePt t="37370" x="5630863" y="4986338"/>
          <p14:tracePt t="37377" x="5745163" y="5072063"/>
          <p14:tracePt t="37385" x="5859463" y="5157788"/>
          <p14:tracePt t="37393" x="5916613" y="5186363"/>
          <p14:tracePt t="37401" x="5959475" y="5214938"/>
          <p14:tracePt t="37407" x="5973763" y="5229225"/>
          <p14:tracePt t="37415" x="5988050" y="5257800"/>
          <p14:tracePt t="37423" x="6016625" y="5286375"/>
          <p14:tracePt t="37432" x="6030913" y="5300663"/>
          <p14:tracePt t="37440" x="6030913" y="5329238"/>
          <p14:tracePt t="37447" x="6030913" y="5357813"/>
          <p14:tracePt t="37455" x="6030913" y="5372100"/>
          <p14:tracePt t="37463" x="6030913" y="5386388"/>
          <p14:tracePt t="37471" x="6002338" y="5414963"/>
          <p14:tracePt t="37477" x="6002338" y="5429250"/>
          <p14:tracePt t="37485" x="5988050" y="5457825"/>
          <p14:tracePt t="37493" x="5973763" y="5472113"/>
          <p14:tracePt t="37501" x="5973763" y="5486400"/>
          <p14:tracePt t="37509" x="5959475" y="5514975"/>
          <p14:tracePt t="37517" x="5945188" y="5514975"/>
          <p14:tracePt t="37525" x="5945188" y="5529263"/>
          <p14:tracePt t="37533" x="5930900" y="5543550"/>
          <p14:tracePt t="37543" x="5930900" y="5557838"/>
          <p14:tracePt t="37551" x="5916613" y="5557838"/>
          <p14:tracePt t="37642" x="5888038" y="5543550"/>
          <p14:tracePt t="37650" x="5859463" y="5514975"/>
          <p14:tracePt t="37658" x="5830888" y="5486400"/>
          <p14:tracePt t="37665" x="5816600" y="5457825"/>
          <p14:tracePt t="37674" x="5802313" y="5457825"/>
          <p14:tracePt t="37679" x="5802313" y="5429250"/>
          <p14:tracePt t="37687" x="5788025" y="5429250"/>
          <p14:tracePt t="37812" x="5773738" y="5472113"/>
          <p14:tracePt t="37822" x="5745163" y="5543550"/>
          <p14:tracePt t="37827" x="5716588" y="5614988"/>
          <p14:tracePt t="37835" x="5688013" y="5686425"/>
          <p14:tracePt t="37854" x="5645150" y="5800725"/>
          <p14:tracePt t="37859" x="5616575" y="5829300"/>
          <p14:tracePt t="37867" x="5602288" y="5843588"/>
          <p14:tracePt t="37873" x="5588000" y="5872163"/>
          <p14:tracePt t="37881" x="5573713" y="5886450"/>
          <p14:tracePt t="37889" x="5545138" y="5915025"/>
          <p14:tracePt t="37897" x="5530850" y="5929313"/>
          <p14:tracePt t="37905" x="5516563" y="5943600"/>
          <p14:tracePt t="37913" x="5502275" y="5943600"/>
          <p14:tracePt t="37921" x="5487988" y="5957888"/>
          <p14:tracePt t="37929" x="5473700" y="5957888"/>
          <p14:tracePt t="37937" x="5473700" y="5972175"/>
          <p14:tracePt t="37943" x="5459413" y="5986463"/>
          <p14:tracePt t="37951" x="5445125" y="5986463"/>
          <p14:tracePt t="37959" x="5445125" y="6000750"/>
          <p14:tracePt t="37975" x="5430838" y="6000750"/>
          <p14:tracePt t="37983" x="5430838" y="6015038"/>
          <p14:tracePt t="38009" x="5430838" y="6029325"/>
          <p14:tracePt t="38034" x="5416550" y="6029325"/>
          <p14:tracePt t="38055" x="5416550" y="6043613"/>
          <p14:tracePt t="38062" x="5402263" y="6043613"/>
          <p14:tracePt t="38069" x="5387975" y="6072188"/>
          <p14:tracePt t="38075" x="5359400" y="6072188"/>
          <p14:tracePt t="38083" x="5345113" y="6100763"/>
          <p14:tracePt t="38091" x="5330825" y="6100763"/>
          <p14:tracePt t="38099" x="5302250" y="6129338"/>
          <p14:tracePt t="38107" x="5287963" y="6143625"/>
          <p14:tracePt t="38115" x="5259388" y="6172200"/>
          <p14:tracePt t="38124" x="5245100" y="6186488"/>
          <p14:tracePt t="38131" x="5216525" y="6200775"/>
          <p14:tracePt t="38137" x="5187950" y="6229350"/>
          <p14:tracePt t="38145" x="5173663" y="6243638"/>
          <p14:tracePt t="38154" x="5145088" y="6272213"/>
          <p14:tracePt t="38161" x="5130800" y="6286500"/>
          <p14:tracePt t="38170" x="5102225" y="6315075"/>
          <p14:tracePt t="38177" x="5073650" y="6329363"/>
          <p14:tracePt t="38185" x="5059363" y="6357938"/>
          <p14:tracePt t="38193" x="5030788" y="6372225"/>
          <p14:tracePt t="38201" x="5002213" y="6400800"/>
          <p14:tracePt t="38207" x="4959350" y="6415088"/>
          <p14:tracePt t="38215" x="4930775" y="6443663"/>
          <p14:tracePt t="38224" x="4873625" y="6457950"/>
          <p14:tracePt t="38231" x="4816475" y="6486525"/>
          <p14:tracePt t="38239" x="4773613" y="6515100"/>
          <p14:tracePt t="38247" x="4730750" y="6529388"/>
          <p14:tracePt t="38255" x="4687888" y="6543675"/>
          <p14:tracePt t="38263" x="4645025" y="6572250"/>
          <p14:tracePt t="38271" x="4616450" y="6572250"/>
          <p14:tracePt t="38277" x="4602163" y="6586538"/>
          <p14:tracePt t="38285" x="4573588" y="6586538"/>
          <p14:tracePt t="38293" x="4559300" y="6586538"/>
          <p14:tracePt t="38301" x="4545013" y="6586538"/>
          <p14:tracePt t="38309" x="4530725" y="6586538"/>
          <p14:tracePt t="38321" x="4516438" y="6586538"/>
          <p14:tracePt t="38329" x="4502150" y="6586538"/>
          <p14:tracePt t="38343" x="4487863" y="6586538"/>
          <p14:tracePt t="38359" x="4459288" y="6586538"/>
          <p14:tracePt t="38367" x="4445000" y="6586538"/>
          <p14:tracePt t="38375" x="4430713" y="6586538"/>
          <p14:tracePt t="38384" x="4402138" y="6572250"/>
          <p14:tracePt t="38391" x="4387850" y="6572250"/>
          <p14:tracePt t="38399" x="4373563" y="6557963"/>
          <p14:tracePt t="38405" x="4359275" y="6557963"/>
          <p14:tracePt t="38413" x="4344988" y="6557963"/>
          <p14:tracePt t="38421" x="4330700" y="6557963"/>
          <p14:tracePt t="38429" x="4302125" y="6543675"/>
          <p14:tracePt t="38445" x="4287838" y="6543675"/>
          <p14:tracePt t="38454" x="4287838" y="6529388"/>
          <p14:tracePt t="38461" x="4273550" y="6529388"/>
          <p14:tracePt t="38470" x="4259263" y="6529388"/>
          <p14:tracePt t="38475" x="4244975" y="6529388"/>
          <p14:tracePt t="38491" x="4216400" y="6529388"/>
          <p14:tracePt t="38499" x="4202113" y="6529388"/>
          <p14:tracePt t="38507" x="4202113" y="6515100"/>
          <p14:tracePt t="38515" x="4187825" y="6515100"/>
          <p14:tracePt t="38523" x="4173538" y="6515100"/>
          <p14:tracePt t="38542" x="4159250" y="6515100"/>
          <p14:tracePt t="40350" x="4159250" y="6500813"/>
          <p14:tracePt t="40355" x="4159250" y="6400800"/>
          <p14:tracePt t="40363" x="4187825" y="6315075"/>
          <p14:tracePt t="40371" x="4202113" y="6229350"/>
          <p14:tracePt t="40379" x="4216400" y="6186488"/>
          <p14:tracePt t="40387" x="4230688" y="6129338"/>
          <p14:tracePt t="40395" x="4230688" y="6086475"/>
          <p14:tracePt t="40403" x="4244975" y="6043613"/>
          <p14:tracePt t="40411" x="4244975" y="6000750"/>
          <p14:tracePt t="40417" x="4244975" y="5972175"/>
          <p14:tracePt t="40425" x="4244975" y="5943600"/>
          <p14:tracePt t="40433" x="4244975" y="5900738"/>
          <p14:tracePt t="40441" x="4244975" y="5872163"/>
          <p14:tracePt t="40449" x="4244975" y="5857875"/>
          <p14:tracePt t="40458" x="4244975" y="5829300"/>
          <p14:tracePt t="40465" x="4244975" y="5815013"/>
          <p14:tracePt t="40474" x="4244975" y="5786438"/>
          <p14:tracePt t="40481" x="4244975" y="5772150"/>
          <p14:tracePt t="40487" x="4244975" y="5757863"/>
          <p14:tracePt t="40495" x="4244975" y="5743575"/>
          <p14:tracePt t="40503" x="4244975" y="5729288"/>
          <p14:tracePt t="40515" x="4244975" y="5715000"/>
          <p14:tracePt t="40540" x="4244975" y="5700713"/>
          <p14:tracePt t="40585" x="4244975" y="5686425"/>
          <p14:tracePt t="40842" x="4259263" y="5715000"/>
          <p14:tracePt t="40858" x="4259263" y="5729288"/>
          <p14:tracePt t="40892" x="4273550" y="5729288"/>
          <p14:tracePt t="40953" x="4273550" y="5743575"/>
          <p14:tracePt t="41044" x="4273550" y="5757863"/>
          <p14:tracePt t="41146" x="4273550" y="5772150"/>
          <p14:tracePt t="41155" x="4259263" y="5772150"/>
          <p14:tracePt t="41159" x="4244975" y="5786438"/>
          <p14:tracePt t="41167" x="4230688" y="5800725"/>
          <p14:tracePt t="41183" x="4216400" y="5815013"/>
          <p14:tracePt t="41271" x="4202113" y="5829300"/>
          <p14:tracePt t="41386" x="4187825" y="5829300"/>
          <p14:tracePt t="41394" x="4173538" y="5843588"/>
          <p14:tracePt t="41402" x="4144963" y="5843588"/>
          <p14:tracePt t="41409" x="4073525" y="5857875"/>
          <p14:tracePt t="41417" x="4002088" y="5857875"/>
          <p14:tracePt t="41423" x="3916363" y="5872163"/>
          <p14:tracePt t="41431" x="3802063" y="5872163"/>
          <p14:tracePt t="41439" x="3687763" y="5886450"/>
          <p14:tracePt t="41447" x="3559175" y="5886450"/>
          <p14:tracePt t="41455" x="3359150" y="5843588"/>
          <p14:tracePt t="41463" x="3144838" y="5815013"/>
          <p14:tracePt t="41471" x="2959100" y="5786438"/>
          <p14:tracePt t="41479" x="2773363" y="5757863"/>
          <p14:tracePt t="41487" x="2573338" y="5715000"/>
          <p14:tracePt t="41493" x="2401888" y="5686425"/>
          <p14:tracePt t="41501" x="2230438" y="5672138"/>
          <p14:tracePt t="41509" x="2073275" y="5657850"/>
          <p14:tracePt t="41517" x="1957388" y="5643563"/>
          <p14:tracePt t="41525" x="1857375" y="5629275"/>
          <p14:tracePt t="41533" x="1771650" y="5600700"/>
          <p14:tracePt t="41541" x="1743075" y="5586413"/>
          <p14:tracePt t="41549" x="1728788" y="5586413"/>
          <p14:tracePt t="41563" x="1714500" y="5572125"/>
          <p14:tracePt t="41599" x="1700213" y="5557838"/>
          <p14:tracePt t="41650" x="1700213" y="5543550"/>
          <p14:tracePt t="41666" x="1700213" y="5529263"/>
          <p14:tracePt t="41682" x="1700213" y="5514975"/>
          <p14:tracePt t="41696" x="1700213" y="5500688"/>
          <p14:tracePt t="41703" x="1700213" y="5486400"/>
          <p14:tracePt t="41711" x="1700213" y="5472113"/>
          <p14:tracePt t="41719" x="1700213" y="5443538"/>
          <p14:tracePt t="41727" x="1700213" y="5429250"/>
          <p14:tracePt t="41735" x="1714500" y="5414963"/>
          <p14:tracePt t="41743" x="1714500" y="5386388"/>
          <p14:tracePt t="41751" x="1714500" y="5357813"/>
          <p14:tracePt t="41757" x="1728788" y="5314950"/>
          <p14:tracePt t="41765" x="1743075" y="5257800"/>
          <p14:tracePt t="41773" x="1757363" y="5186363"/>
          <p14:tracePt t="41781" x="1757363" y="5114925"/>
          <p14:tracePt t="41790" x="1757363" y="5043488"/>
          <p14:tracePt t="41797" x="1757363" y="4929188"/>
          <p14:tracePt t="41805" x="1757363" y="4772025"/>
          <p14:tracePt t="41813" x="1728788" y="4629150"/>
          <p14:tracePt t="41820" x="1700213" y="4514850"/>
          <p14:tracePt t="41838" x="1671638" y="4314825"/>
          <p14:tracePt t="41843" x="1657350" y="4243388"/>
          <p14:tracePt t="41851" x="1643063" y="4157663"/>
          <p14:tracePt t="41859" x="1614488" y="4071938"/>
          <p14:tracePt t="41867" x="1614488" y="4029075"/>
          <p14:tracePt t="41875" x="1600200" y="3986213"/>
          <p14:tracePt t="41883" x="1571625" y="3943350"/>
          <p14:tracePt t="41889" x="1571625" y="3900488"/>
          <p14:tracePt t="41897" x="1571625" y="3871913"/>
          <p14:tracePt t="41905" x="1557338" y="3857625"/>
          <p14:tracePt t="41913" x="1557338" y="3843338"/>
          <p14:tracePt t="41921" x="1557338" y="3829050"/>
          <p14:tracePt t="42352" x="1571625" y="3829050"/>
          <p14:tracePt t="42360" x="1671638" y="3786188"/>
          <p14:tracePt t="42368" x="1843088" y="3700463"/>
          <p14:tracePt t="42375" x="2014538" y="3629025"/>
          <p14:tracePt t="42384" x="2244725" y="3514725"/>
          <p14:tracePt t="42391" x="2601913" y="3386138"/>
          <p14:tracePt t="42399" x="2973388" y="3243263"/>
          <p14:tracePt t="42407" x="3302000" y="3100388"/>
          <p14:tracePt t="42415" x="3587750" y="2971800"/>
          <p14:tracePt t="42424" x="3802063" y="2857500"/>
          <p14:tracePt t="42429" x="4030663" y="2728913"/>
          <p14:tracePt t="42437" x="4273550" y="2571750"/>
          <p14:tracePt t="42445" x="4502150" y="2443163"/>
          <p14:tracePt t="42453" x="4659313" y="2328863"/>
          <p14:tracePt t="42462" x="4802188" y="2214563"/>
          <p14:tracePt t="42470" x="4959350" y="2085975"/>
          <p14:tracePt t="42477" x="5116513" y="1943100"/>
          <p14:tracePt t="42485" x="5273675" y="1785938"/>
          <p14:tracePt t="42491" x="5416550" y="1614488"/>
          <p14:tracePt t="42499" x="5502275" y="1471613"/>
          <p14:tracePt t="42507" x="5588000" y="1343025"/>
          <p14:tracePt t="42515" x="5659438" y="1200150"/>
          <p14:tracePt t="42523" x="5745163" y="1042988"/>
          <p14:tracePt t="42531" x="5773738" y="914400"/>
          <p14:tracePt t="42539" x="5802313" y="785813"/>
          <p14:tracePt t="42547" x="5830888" y="657225"/>
          <p14:tracePt t="42553" x="5859463" y="542925"/>
          <p14:tracePt t="42561" x="5873750" y="442913"/>
          <p14:tracePt t="42569" x="5888038" y="342900"/>
          <p14:tracePt t="42577" x="5888038" y="228600"/>
          <p14:tracePt t="42585" x="5888038" y="157163"/>
          <p14:tracePt t="42593" x="5888038" y="57150"/>
          <p14:tracePt t="44158" x="5545138" y="0"/>
          <p14:tracePt t="44165" x="5530850" y="71438"/>
          <p14:tracePt t="44174" x="5502275" y="200025"/>
          <p14:tracePt t="44181" x="5473700" y="357188"/>
          <p14:tracePt t="44189" x="5430838" y="571500"/>
          <p14:tracePt t="44197" x="5373688" y="828675"/>
          <p14:tracePt t="44205" x="5316538" y="1128713"/>
          <p14:tracePt t="44213" x="5230813" y="1443038"/>
          <p14:tracePt t="44219" x="5130800" y="1728788"/>
          <p14:tracePt t="44227" x="5045075" y="1928813"/>
          <p14:tracePt t="44235" x="4987925" y="2114550"/>
          <p14:tracePt t="44243" x="4916488" y="2243138"/>
          <p14:tracePt t="44251" x="4859338" y="2357438"/>
          <p14:tracePt t="44259" x="4802188" y="2457450"/>
          <p14:tracePt t="44267" x="4745038" y="2543175"/>
          <p14:tracePt t="44275" x="4687888" y="2614613"/>
          <p14:tracePt t="44283" x="4645025" y="2657475"/>
          <p14:tracePt t="44289" x="4602163" y="2700338"/>
          <p14:tracePt t="44297" x="4587875" y="2714625"/>
          <p14:tracePt t="44305" x="4559300" y="2743200"/>
          <p14:tracePt t="44313" x="4545013" y="2757488"/>
          <p14:tracePt t="44321" x="4530725" y="2771775"/>
          <p14:tracePt t="44329" x="4502150" y="2800350"/>
          <p14:tracePt t="44337" x="4487863" y="2814638"/>
          <p14:tracePt t="44345" x="4459288" y="2843213"/>
          <p14:tracePt t="44351" x="4445000" y="2857500"/>
          <p14:tracePt t="44359" x="4416425" y="2886075"/>
          <p14:tracePt t="44367" x="4402138" y="2900363"/>
          <p14:tracePt t="44375" x="4387850" y="2914650"/>
          <p14:tracePt t="44383" x="4359275" y="2914650"/>
          <p14:tracePt t="44391" x="4344988" y="2928938"/>
          <p14:tracePt t="44400" x="4330700" y="2943225"/>
          <p14:tracePt t="44407" x="4302125" y="2943225"/>
          <p14:tracePt t="44415" x="4287838" y="2943225"/>
          <p14:tracePt t="44557" x="4287838" y="2957513"/>
          <p14:tracePt t="44882" x="4273550" y="2957513"/>
          <p14:tracePt t="44890" x="4259263" y="2971800"/>
          <p14:tracePt t="44895" x="4244975" y="2986088"/>
          <p14:tracePt t="44903" x="4216400" y="3000375"/>
          <p14:tracePt t="44911" x="4187825" y="3028950"/>
          <p14:tracePt t="44919" x="4159250" y="3043238"/>
          <p14:tracePt t="44927" x="4130675" y="3071813"/>
          <p14:tracePt t="44935" x="4102100" y="3100388"/>
          <p14:tracePt t="44943" x="4087813" y="3114675"/>
          <p14:tracePt t="44951" x="4044950" y="3143250"/>
          <p14:tracePt t="44958" x="4030663" y="3157538"/>
          <p14:tracePt t="44965" x="4002088" y="3186113"/>
          <p14:tracePt t="44974" x="3973513" y="3214688"/>
          <p14:tracePt t="44981" x="3959225" y="3243263"/>
          <p14:tracePt t="44990" x="3930650" y="3257550"/>
          <p14:tracePt t="44997" x="3916363" y="3271838"/>
          <p14:tracePt t="45005" x="3902075" y="3300413"/>
          <p14:tracePt t="45013" x="3887788" y="3300413"/>
          <p14:tracePt t="45019" x="3887788" y="3314700"/>
          <p14:tracePt t="45027" x="3873500" y="3328988"/>
          <p14:tracePt t="45047" x="3873500" y="3343275"/>
          <p14:tracePt t="45215" x="3859213" y="3343275"/>
          <p14:tracePt t="45221" x="3844925" y="3371850"/>
          <p14:tracePt t="45229" x="3816350" y="3386138"/>
          <p14:tracePt t="45237" x="3802063" y="3386138"/>
          <p14:tracePt t="45245" x="3787775" y="3400425"/>
          <p14:tracePt t="45254" x="3759200" y="3414713"/>
          <p14:tracePt t="45261" x="3744913" y="3429000"/>
          <p14:tracePt t="45269" x="3716338" y="3443288"/>
          <p14:tracePt t="45277" x="3702050" y="3443288"/>
          <p14:tracePt t="45285" x="3687763" y="3443288"/>
          <p14:tracePt t="45291" x="3659188" y="3457575"/>
          <p14:tracePt t="45299" x="3644900" y="3471863"/>
          <p14:tracePt t="45308" x="3630613" y="3471863"/>
          <p14:tracePt t="45315" x="3602038" y="3471863"/>
          <p14:tracePt t="45324" x="3587750" y="3486150"/>
          <p14:tracePt t="45331" x="3573463" y="3486150"/>
          <p14:tracePt t="45340" x="3544888" y="3486150"/>
          <p14:tracePt t="45347" x="3530600" y="3500438"/>
          <p14:tracePt t="45353" x="3516313" y="3500438"/>
          <p14:tracePt t="45361" x="3502025" y="3500438"/>
          <p14:tracePt t="45370" x="3473450" y="3500438"/>
          <p14:tracePt t="45378" x="3444875" y="3500438"/>
          <p14:tracePt t="45385" x="3430588" y="3500438"/>
          <p14:tracePt t="45393" x="3416300" y="3500438"/>
          <p14:tracePt t="45401" x="3373438" y="3500438"/>
          <p14:tracePt t="45409" x="3344863" y="3500438"/>
          <p14:tracePt t="45417" x="3316288" y="3500438"/>
          <p14:tracePt t="45423" x="3302000" y="3500438"/>
          <p14:tracePt t="45431" x="3273425" y="3486150"/>
          <p14:tracePt t="45439" x="3244850" y="3486150"/>
          <p14:tracePt t="45447" x="3230563" y="3486150"/>
          <p14:tracePt t="45455" x="3216275" y="3471863"/>
          <p14:tracePt t="45463" x="3187700" y="3471863"/>
          <p14:tracePt t="45471" x="3173413" y="3471863"/>
          <p14:tracePt t="45479" x="3159125" y="3471863"/>
          <p14:tracePt t="45485" x="3130550" y="3471863"/>
          <p14:tracePt t="45493" x="3116263" y="3471863"/>
          <p14:tracePt t="45501" x="3101975" y="3471863"/>
          <p14:tracePt t="45509" x="3087688" y="3471863"/>
          <p14:tracePt t="45517" x="3059113" y="3471863"/>
          <p14:tracePt t="45525" x="3044825" y="3471863"/>
          <p14:tracePt t="45533" x="3030538" y="3471863"/>
          <p14:tracePt t="45541" x="3016250" y="3471863"/>
          <p14:tracePt t="45549" x="2987675" y="3471863"/>
          <p14:tracePt t="45555" x="2973388" y="3471863"/>
          <p14:tracePt t="45563" x="2959100" y="3471863"/>
          <p14:tracePt t="45571" x="2944813" y="3471863"/>
          <p14:tracePt t="45579" x="2930525" y="3471863"/>
          <p14:tracePt t="45587" x="2901950" y="3471863"/>
          <p14:tracePt t="45595" x="2887663" y="3471863"/>
          <p14:tracePt t="45604" x="2873375" y="3486150"/>
          <p14:tracePt t="45611" x="2844800" y="3500438"/>
          <p14:tracePt t="45617" x="2830513" y="3500438"/>
          <p14:tracePt t="45625" x="2816225" y="3500438"/>
          <p14:tracePt t="45633" x="2787650" y="3514725"/>
          <p14:tracePt t="45642" x="2787650" y="3529013"/>
          <p14:tracePt t="45649" x="2773363" y="3529013"/>
          <p14:tracePt t="45658" x="2759075" y="3529013"/>
          <p14:tracePt t="45665" x="2744788" y="3529013"/>
          <p14:tracePt t="45673" x="2730500" y="3543300"/>
          <p14:tracePt t="45681" x="2716213" y="3543300"/>
          <p14:tracePt t="45689" x="2701925" y="3543300"/>
          <p14:tracePt t="45695" x="2673350" y="3557588"/>
          <p14:tracePt t="45704" x="2659063" y="3557588"/>
          <p14:tracePt t="45711" x="2644775" y="3571875"/>
          <p14:tracePt t="45727" x="2630488" y="3571875"/>
          <p14:tracePt t="45747" x="2616200" y="3571875"/>
          <p14:tracePt t="46236" x="2616200" y="3586163"/>
          <p14:tracePt t="46244" x="2616200" y="3671888"/>
          <p14:tracePt t="46252" x="2616200" y="3829050"/>
          <p14:tracePt t="46259" x="2616200" y="3971925"/>
          <p14:tracePt t="46267" x="2601913" y="4171950"/>
          <p14:tracePt t="46275" x="2601913" y="4357688"/>
          <p14:tracePt t="46284" x="2601913" y="4572000"/>
          <p14:tracePt t="46289" x="2616200" y="4772025"/>
          <p14:tracePt t="46297" x="2644775" y="4972050"/>
          <p14:tracePt t="46305" x="2687638" y="5143500"/>
          <p14:tracePt t="46314" x="2716213" y="5300663"/>
          <p14:tracePt t="46321" x="2744788" y="5429250"/>
          <p14:tracePt t="46330" x="2773363" y="5543550"/>
          <p14:tracePt t="46337" x="2787650" y="5672138"/>
          <p14:tracePt t="46345" x="2816225" y="5772150"/>
          <p14:tracePt t="46351" x="2830513" y="5843588"/>
          <p14:tracePt t="46359" x="2830513" y="5857875"/>
          <p14:tracePt t="46368" x="2830513" y="5886450"/>
          <p14:tracePt t="46425" x="2830513" y="5829300"/>
          <p14:tracePt t="46433" x="2830513" y="5657850"/>
          <p14:tracePt t="46441" x="2830513" y="5486400"/>
          <p14:tracePt t="46450" x="2801938" y="5286375"/>
          <p14:tracePt t="46457" x="2744788" y="5072063"/>
          <p14:tracePt t="46465" x="2687638" y="4772025"/>
          <p14:tracePt t="46473" x="2644775" y="4471988"/>
          <p14:tracePt t="46481" x="2616200" y="4214813"/>
          <p14:tracePt t="46487" x="2573338" y="4029075"/>
          <p14:tracePt t="46495" x="2559050" y="3914775"/>
          <p14:tracePt t="46504" x="2544763" y="3857625"/>
          <p14:tracePt t="46511" x="2544763" y="3829050"/>
          <p14:tracePt t="46573" x="2544763" y="3871913"/>
          <p14:tracePt t="46581" x="2616200" y="4071938"/>
          <p14:tracePt t="46589" x="2673350" y="4300538"/>
          <p14:tracePt t="46597" x="2759075" y="4514850"/>
          <p14:tracePt t="46605" x="2830513" y="4743450"/>
          <p14:tracePt t="46613" x="2873375" y="4929188"/>
          <p14:tracePt t="46620" x="2901950" y="5100638"/>
          <p14:tracePt t="46627" x="2944813" y="5257800"/>
          <p14:tracePt t="46635" x="2973388" y="5386388"/>
          <p14:tracePt t="46643" x="3001963" y="5500688"/>
          <p14:tracePt t="46651" x="3030538" y="5600700"/>
          <p14:tracePt t="46659" x="3044825" y="5686425"/>
          <p14:tracePt t="46667" x="3059113" y="5715000"/>
          <p14:tracePt t="46675" x="3059113" y="5743575"/>
          <p14:tracePt t="46792" x="3073400" y="5743575"/>
          <p14:tracePt t="46808" x="3073400" y="5729288"/>
          <p14:tracePt t="46816" x="3073400" y="5700713"/>
          <p14:tracePt t="46821" x="3073400" y="5686425"/>
          <p14:tracePt t="46834" x="3073400" y="5672138"/>
          <p14:tracePt t="47154" x="3087688" y="5672138"/>
          <p14:tracePt t="47160" x="3101975" y="5657850"/>
          <p14:tracePt t="47168" x="3144838" y="5629275"/>
          <p14:tracePt t="47175" x="3244850" y="5600700"/>
          <p14:tracePt t="47184" x="3387725" y="5572125"/>
          <p14:tracePt t="47191" x="3559175" y="5543550"/>
          <p14:tracePt t="47200" x="3730625" y="5500688"/>
          <p14:tracePt t="47207" x="3902075" y="5472113"/>
          <p14:tracePt t="47215" x="4102100" y="5443538"/>
          <p14:tracePt t="47221" x="4273550" y="5400675"/>
          <p14:tracePt t="47229" x="4473575" y="5343525"/>
          <p14:tracePt t="47238" x="4659313" y="5314950"/>
          <p14:tracePt t="47246" x="4845050" y="5286375"/>
          <p14:tracePt t="47254" x="5016500" y="5257800"/>
          <p14:tracePt t="47261" x="5159375" y="5243513"/>
          <p14:tracePt t="47269" x="5259388" y="5229225"/>
          <p14:tracePt t="47277" x="5316538" y="5214938"/>
          <p14:tracePt t="47285" x="5345113" y="5200650"/>
          <p14:tracePt t="47291" x="5373688" y="5186363"/>
          <p14:tracePt t="47729" x="5387975" y="5186363"/>
          <p14:tracePt t="47735" x="5430838" y="5186363"/>
          <p14:tracePt t="47743" x="5530850" y="5186363"/>
          <p14:tracePt t="47752" x="5645150" y="5172075"/>
          <p14:tracePt t="47759" x="5759450" y="5157788"/>
          <p14:tracePt t="47765" x="5888038" y="5143500"/>
          <p14:tracePt t="47773" x="6059488" y="5114925"/>
          <p14:tracePt t="47781" x="6303963" y="5086350"/>
          <p14:tracePt t="47789" x="6532563" y="5043488"/>
          <p14:tracePt t="47797" x="6789738" y="5014913"/>
          <p14:tracePt t="47805" x="7004050" y="4972050"/>
          <p14:tracePt t="47813" x="7189788" y="4943475"/>
          <p14:tracePt t="47821" x="7346950" y="4900613"/>
          <p14:tracePt t="47838" x="7589838" y="4829175"/>
          <p14:tracePt t="47843" x="7689850" y="4800600"/>
          <p14:tracePt t="47851" x="7775575" y="4772025"/>
          <p14:tracePt t="47859" x="7832725" y="4743450"/>
          <p14:tracePt t="47867" x="7875588" y="4714875"/>
          <p14:tracePt t="47875" x="7918450" y="4700588"/>
          <p14:tracePt t="47883" x="7932738" y="4672013"/>
          <p14:tracePt t="47891" x="7961313" y="4657725"/>
          <p14:tracePt t="47897" x="7975600" y="4643438"/>
          <p14:tracePt t="47905" x="7989888" y="4629150"/>
          <p14:tracePt t="47913" x="8018463" y="4614863"/>
          <p14:tracePt t="47921" x="8032750" y="4600575"/>
          <p14:tracePt t="47929" x="8061325" y="4586288"/>
          <p14:tracePt t="47937" x="8075613" y="4572000"/>
          <p14:tracePt t="47954" x="8089900" y="4572000"/>
          <p14:tracePt t="47988" x="8104188" y="4557713"/>
          <p14:tracePt t="48024" x="8118475" y="4557713"/>
          <p14:tracePt t="48038" x="8147050" y="4543425"/>
          <p14:tracePt t="48046" x="8161338" y="4543425"/>
          <p14:tracePt t="48053" x="8175625" y="4529138"/>
          <p14:tracePt t="48061" x="8204200" y="4529138"/>
          <p14:tracePt t="48069" x="8218488" y="4514850"/>
          <p14:tracePt t="48077" x="8232775" y="4514850"/>
          <p14:tracePt t="48085" x="8261350" y="4514850"/>
          <p14:tracePt t="48099" x="8275638" y="4500563"/>
          <p14:tracePt t="48190" x="8289925" y="4500563"/>
          <p14:tracePt t="48214" x="8304213" y="4500563"/>
          <p14:tracePt t="48222" x="8318500" y="4500563"/>
          <p14:tracePt t="48227" x="8332788" y="4500563"/>
          <p14:tracePt t="48235" x="8361363" y="4500563"/>
          <p14:tracePt t="48243" x="8404225" y="4500563"/>
          <p14:tracePt t="48251" x="8475663" y="4500563"/>
          <p14:tracePt t="48259" x="8589963" y="4500563"/>
          <p14:tracePt t="48267" x="8718550" y="4471988"/>
          <p14:tracePt t="48275" x="8875713" y="4443413"/>
          <p14:tracePt t="48283" x="9047163" y="4414838"/>
          <p14:tracePt t="48291" x="9204325" y="4386263"/>
          <p14:tracePt t="48297" x="9375775" y="4386263"/>
          <p14:tracePt t="48305" x="9532938" y="4371975"/>
          <p14:tracePt t="48313" x="9704388" y="4343400"/>
          <p14:tracePt t="48321" x="9832975" y="4314825"/>
          <p14:tracePt t="48329" x="9961563" y="4300538"/>
          <p14:tracePt t="48337" x="10033000" y="4271963"/>
          <p14:tracePt t="48345" x="10118725" y="4257675"/>
          <p14:tracePt t="48354" x="10163175" y="4243388"/>
          <p14:tracePt t="48361" x="10177463" y="4243388"/>
          <p14:tracePt t="48375" x="10191750" y="4243388"/>
          <p14:tracePt t="48425" x="10191750" y="4229100"/>
          <p14:tracePt t="48487" x="10191750" y="4214813"/>
          <p14:tracePt t="48505" x="10206038" y="4214813"/>
          <p14:tracePt t="48532" x="10206038" y="4200525"/>
          <p14:tracePt t="48552" x="10220325" y="4200525"/>
          <p14:tracePt t="48575" x="10234613" y="4200525"/>
          <p14:tracePt t="52985" x="10248900" y="4200525"/>
          <p14:tracePt t="52991" x="10248900" y="4214813"/>
          <p14:tracePt t="53055" x="10234613" y="4200525"/>
          <p14:tracePt t="53062" x="10220325" y="4171950"/>
          <p14:tracePt t="53071" x="10177463" y="4157663"/>
          <p14:tracePt t="53075" x="10163175" y="4129088"/>
          <p14:tracePt t="53083" x="10133013" y="4100513"/>
          <p14:tracePt t="53091" x="10118725" y="4071938"/>
          <p14:tracePt t="53099" x="10090150" y="4043363"/>
          <p14:tracePt t="53107" x="10047288" y="4000500"/>
          <p14:tracePt t="53115" x="10018713" y="3957638"/>
          <p14:tracePt t="53124" x="9975850" y="3900488"/>
          <p14:tracePt t="53131" x="9932988" y="3857625"/>
          <p14:tracePt t="53137" x="9875838" y="3800475"/>
          <p14:tracePt t="53145" x="9818688" y="3743325"/>
          <p14:tracePt t="53153" x="9761538" y="3700463"/>
          <p14:tracePt t="53161" x="9732963" y="3657600"/>
          <p14:tracePt t="53170" x="9718675" y="3643313"/>
          <p14:tracePt t="53177" x="9690100" y="3629025"/>
          <p14:tracePt t="53185" x="9661525" y="3600450"/>
          <p14:tracePt t="53193" x="9647238" y="3586163"/>
          <p14:tracePt t="53201" x="9618663" y="3557588"/>
          <p14:tracePt t="53207" x="9604375" y="3543300"/>
          <p14:tracePt t="53215" x="9575800" y="3529013"/>
          <p14:tracePt t="53243" x="9561513" y="3529013"/>
          <p14:tracePt t="53640" x="9590088" y="3543300"/>
          <p14:tracePt t="53648" x="9618663" y="3557588"/>
          <p14:tracePt t="53655" x="9632950" y="3571875"/>
          <p14:tracePt t="53663" x="9661525" y="3571875"/>
          <p14:tracePt t="53671" x="9675813" y="3571875"/>
          <p14:tracePt t="53677" x="9690100" y="3586163"/>
          <p14:tracePt t="53685" x="9718675" y="3586163"/>
          <p14:tracePt t="53693" x="9732963" y="3586163"/>
          <p14:tracePt t="53701" x="9747250" y="3586163"/>
          <p14:tracePt t="53709" x="9761538" y="3586163"/>
          <p14:tracePt t="53717" x="9790113" y="3586163"/>
          <p14:tracePt t="53734" x="9818688" y="3586163"/>
          <p14:tracePt t="53748" x="9832975" y="3586163"/>
          <p14:tracePt t="53764" x="9847263" y="3586163"/>
          <p14:tracePt t="53780" x="9861550" y="3586163"/>
          <p14:tracePt t="53787" x="9875838" y="3586163"/>
          <p14:tracePt t="53795" x="9890125" y="3586163"/>
          <p14:tracePt t="53809" x="9918700" y="3586163"/>
          <p14:tracePt t="53817" x="9932988" y="3586163"/>
          <p14:tracePt t="53834" x="9961563" y="3600450"/>
          <p14:tracePt t="53854" x="9975850" y="3600450"/>
          <p14:tracePt t="53857" x="9990138" y="3600450"/>
          <p14:tracePt t="53865" x="10004425" y="3614738"/>
          <p14:tracePt t="53873" x="10018713" y="3614738"/>
          <p14:tracePt t="53888" x="10033000" y="3629025"/>
          <p14:tracePt t="53895" x="10033000" y="3643313"/>
          <p14:tracePt t="53904" x="10047288" y="3643313"/>
          <p14:tracePt t="53911" x="10061575" y="3643313"/>
          <p14:tracePt t="53919" x="10075863" y="3657600"/>
          <p14:tracePt t="53935" x="10090150" y="3657600"/>
          <p14:tracePt t="61472" x="10104438" y="3671888"/>
          <p14:tracePt t="61478" x="10147300" y="3686175"/>
          <p14:tracePt t="61485" x="10191750" y="3714750"/>
          <p14:tracePt t="61493" x="10206038" y="3714750"/>
          <p14:tracePt t="61501" x="10220325" y="3714750"/>
          <p14:tracePt t="61509" x="10234613" y="3714750"/>
          <p14:tracePt t="61517" x="10234613" y="3700463"/>
          <p14:tracePt t="61525" x="10234613" y="3686175"/>
          <p14:tracePt t="61544" x="10234613" y="3657600"/>
          <p14:tracePt t="61552" x="10234613" y="3629025"/>
          <p14:tracePt t="61559" x="10234613" y="3614738"/>
          <p14:tracePt t="61567" x="10234613" y="3600450"/>
          <p14:tracePt t="61576" x="10234613" y="3571875"/>
          <p14:tracePt t="61583" x="10234613" y="3557588"/>
          <p14:tracePt t="61591" x="10220325" y="3557588"/>
          <p14:tracePt t="61606" x="10220325" y="3543300"/>
          <p14:tracePt t="61621" x="10220325" y="3529013"/>
          <p14:tracePt t="61750" x="10220325" y="3514725"/>
          <p14:tracePt t="61856" x="10206038" y="3514725"/>
          <p14:tracePt t="61871" x="10191750" y="3514725"/>
          <p14:tracePt t="61877" x="10177463" y="3514725"/>
          <p14:tracePt t="61885" x="10163175" y="3514725"/>
          <p14:tracePt t="61893" x="10147300" y="3514725"/>
          <p14:tracePt t="61909" x="10118725" y="3514725"/>
          <p14:tracePt t="61918" x="10104438" y="3514725"/>
          <p14:tracePt t="61925" x="10090150" y="3514725"/>
          <p14:tracePt t="61933" x="10075863" y="3514725"/>
          <p14:tracePt t="61939" x="10047288" y="3514725"/>
          <p14:tracePt t="61947" x="10033000" y="3514725"/>
          <p14:tracePt t="61955" x="10018713" y="3514725"/>
          <p14:tracePt t="61963" x="10004425" y="3514725"/>
          <p14:tracePt t="61971" x="9990138" y="3514725"/>
          <p14:tracePt t="61979" x="9975850" y="3514725"/>
          <p14:tracePt t="61987" x="9961563" y="3514725"/>
          <p14:tracePt t="62005" x="9932988" y="3514725"/>
          <p14:tracePt t="62009" x="9918700" y="3514725"/>
          <p14:tracePt t="62025" x="9890125" y="3514725"/>
          <p14:tracePt t="62033" x="9875838" y="3514725"/>
          <p14:tracePt t="62041" x="9861550" y="3514725"/>
          <p14:tracePt t="62049" x="9847263" y="3514725"/>
          <p14:tracePt t="62057" x="9818688" y="3514725"/>
          <p14:tracePt t="62065" x="9804400" y="3514725"/>
          <p14:tracePt t="62074" x="9790113" y="3514725"/>
          <p14:tracePt t="62079" x="9775825" y="3514725"/>
          <p14:tracePt t="62096" x="9761538" y="3514725"/>
          <p14:tracePt t="62454" x="9775825" y="3514725"/>
          <p14:tracePt t="62461" x="9790113" y="3529013"/>
          <p14:tracePt t="62472" x="9818688" y="3529013"/>
          <p14:tracePt t="62475" x="9832975" y="3529013"/>
          <p14:tracePt t="62483" x="9847263" y="3529013"/>
          <p14:tracePt t="62491" x="9875838" y="3529013"/>
          <p14:tracePt t="62499" x="9904413" y="3529013"/>
          <p14:tracePt t="62507" x="9947275" y="3529013"/>
          <p14:tracePt t="62515" x="9975850" y="3529013"/>
          <p14:tracePt t="62524" x="9990138" y="3529013"/>
          <p14:tracePt t="62531" x="10004425" y="3529013"/>
          <p14:tracePt t="62539" x="10018713" y="3529013"/>
          <p14:tracePt t="62545" x="10047288" y="3543300"/>
          <p14:tracePt t="62561" x="10075863" y="3543300"/>
          <p14:tracePt t="62578" x="10090150" y="3543300"/>
          <p14:tracePt t="62594" x="10118725" y="3557588"/>
          <p14:tracePt t="62602" x="10133013" y="3557588"/>
          <p14:tracePt t="62616" x="10147300" y="3557588"/>
          <p14:tracePt t="62623" x="10147300" y="3571875"/>
          <p14:tracePt t="62631" x="10163175" y="3571875"/>
          <p14:tracePt t="62639" x="10177463" y="3571875"/>
          <p14:tracePt t="62768" x="10147300" y="3571875"/>
          <p14:tracePt t="62776" x="10118725" y="3571875"/>
          <p14:tracePt t="62783" x="10090150" y="3571875"/>
          <p14:tracePt t="62791" x="10075863" y="3557588"/>
          <p14:tracePt t="62799" x="10033000" y="3557588"/>
          <p14:tracePt t="62807" x="10018713" y="3543300"/>
          <p14:tracePt t="62813" x="10004425" y="3543300"/>
          <p14:tracePt t="62821" x="9975850" y="3529013"/>
          <p14:tracePt t="62829" x="9961563" y="3529013"/>
          <p14:tracePt t="62837" x="9947275" y="3529013"/>
          <p14:tracePt t="62854" x="9932988" y="3529013"/>
          <p14:tracePt t="62861" x="9918700" y="3529013"/>
          <p14:tracePt t="62876" x="9904413" y="3514725"/>
          <p14:tracePt t="62883" x="9890125" y="3514725"/>
          <p14:tracePt t="63064" x="9904413" y="3514725"/>
          <p14:tracePt t="63078" x="9918700" y="3514725"/>
          <p14:tracePt t="63102" x="9932988" y="3514725"/>
          <p14:tracePt t="63109" x="9932988" y="3486150"/>
          <p14:tracePt t="63118" x="9932988" y="3471863"/>
          <p14:tracePt t="63125" x="9932988" y="3414713"/>
          <p14:tracePt t="63134" x="9890125" y="3357563"/>
          <p14:tracePt t="63139" x="9847263" y="3271838"/>
          <p14:tracePt t="63147" x="9761538" y="3186113"/>
          <p14:tracePt t="63155" x="9632950" y="3057525"/>
          <p14:tracePt t="63163" x="9518650" y="2928938"/>
          <p14:tracePt t="63171" x="9390063" y="2843213"/>
          <p14:tracePt t="63179" x="9261475" y="2786063"/>
          <p14:tracePt t="63188" x="9161463" y="2757488"/>
          <p14:tracePt t="63195" x="9061450" y="2728913"/>
          <p14:tracePt t="63204" x="8990013" y="2714625"/>
          <p14:tracePt t="63209" x="8904288" y="2700338"/>
          <p14:tracePt t="63217" x="8847138" y="2700338"/>
          <p14:tracePt t="63225" x="8804275" y="2700338"/>
          <p14:tracePt t="63233" x="8775700" y="2714625"/>
          <p14:tracePt t="63241" x="8747125" y="2728913"/>
          <p14:tracePt t="63250" x="8732838" y="2800350"/>
          <p14:tracePt t="63257" x="8718550" y="2871788"/>
          <p14:tracePt t="63265" x="8718550" y="2957513"/>
          <p14:tracePt t="63271" x="8775700" y="3043238"/>
          <p14:tracePt t="63279" x="8861425" y="3143250"/>
          <p14:tracePt t="63287" x="8961438" y="3257550"/>
          <p14:tracePt t="63295" x="9090025" y="3343275"/>
          <p14:tracePt t="63304" x="9218613" y="3443288"/>
          <p14:tracePt t="63311" x="9304338" y="3471863"/>
          <p14:tracePt t="63321" x="9347200" y="3486150"/>
          <p14:tracePt t="63327" x="9375775" y="3486150"/>
          <p14:tracePt t="63341" x="9390063" y="3486150"/>
          <p14:tracePt t="63350" x="9390063" y="3471863"/>
          <p14:tracePt t="63357" x="9390063" y="3443288"/>
          <p14:tracePt t="63365" x="9390063" y="3386138"/>
          <p14:tracePt t="63374" x="9347200" y="3300413"/>
          <p14:tracePt t="63381" x="9275763" y="3200400"/>
          <p14:tracePt t="63389" x="9204325" y="3086100"/>
          <p14:tracePt t="63397" x="9104313" y="3000375"/>
          <p14:tracePt t="63404" x="9004300" y="2914650"/>
          <p14:tracePt t="63411" x="8875713" y="2843213"/>
          <p14:tracePt t="63421" x="8747125" y="2786063"/>
          <p14:tracePt t="63427" x="8604250" y="2757488"/>
          <p14:tracePt t="63435" x="8489950" y="2743200"/>
          <p14:tracePt t="63443" x="8418513" y="2743200"/>
          <p14:tracePt t="63451" x="8347075" y="2743200"/>
          <p14:tracePt t="63459" x="8332788" y="2757488"/>
          <p14:tracePt t="63467" x="8304213" y="2771775"/>
          <p14:tracePt t="63474" x="8275638" y="2800350"/>
          <p14:tracePt t="63481" x="8275638" y="2814638"/>
          <p14:tracePt t="63489" x="8261350" y="2828925"/>
          <p14:tracePt t="63498" x="8261350" y="2871788"/>
          <p14:tracePt t="63505" x="8261350" y="2914650"/>
          <p14:tracePt t="63513" x="8261350" y="2957513"/>
          <p14:tracePt t="63521" x="8289925" y="3043238"/>
          <p14:tracePt t="63529" x="8318500" y="3128963"/>
          <p14:tracePt t="63535" x="8347075" y="3214688"/>
          <p14:tracePt t="63543" x="8389938" y="3300413"/>
          <p14:tracePt t="63552" x="8475663" y="3386138"/>
          <p14:tracePt t="63559" x="8561388" y="3443288"/>
          <p14:tracePt t="63567" x="8632825" y="3471863"/>
          <p14:tracePt t="63575" x="8661400" y="3471863"/>
          <p14:tracePt t="63583" x="8675688" y="3471863"/>
          <p14:tracePt t="63650" x="8675688" y="3443288"/>
          <p14:tracePt t="63657" x="8647113" y="3414713"/>
          <p14:tracePt t="63666" x="8647113" y="3386138"/>
          <p14:tracePt t="63671" x="8618538" y="3343275"/>
          <p14:tracePt t="63679" x="8604250" y="3314700"/>
          <p14:tracePt t="63687" x="8575675" y="3300413"/>
          <p14:tracePt t="63695" x="8561388" y="3271838"/>
          <p14:tracePt t="63704" x="8547100" y="3271838"/>
          <p14:tracePt t="63711" x="8547100" y="3257550"/>
          <p14:tracePt t="63719" x="8532813" y="3257550"/>
          <p14:tracePt t="63804" x="8547100" y="3257550"/>
          <p14:tracePt t="63812" x="8675688" y="3271838"/>
          <p14:tracePt t="63821" x="8847138" y="3300413"/>
          <p14:tracePt t="63827" x="9018588" y="3300413"/>
          <p14:tracePt t="63837" x="9161463" y="3300413"/>
          <p14:tracePt t="63843" x="9275763" y="3300413"/>
          <p14:tracePt t="63851" x="9390063" y="3314700"/>
          <p14:tracePt t="63859" x="9490075" y="3314700"/>
          <p14:tracePt t="63865" x="9547225" y="3314700"/>
          <p14:tracePt t="63874" x="9575800" y="3314700"/>
          <p14:tracePt t="63881" x="9604375" y="3314700"/>
          <p14:tracePt t="64002" x="9604375" y="3300413"/>
          <p14:tracePt t="64034" x="9590088" y="3286125"/>
          <p14:tracePt t="64306" x="9604375" y="3286125"/>
          <p14:tracePt t="64314" x="9632950" y="3286125"/>
          <p14:tracePt t="64321" x="9690100" y="3271838"/>
          <p14:tracePt t="64330" x="9718675" y="3243263"/>
          <p14:tracePt t="64335" x="9761538" y="3228975"/>
          <p14:tracePt t="64343" x="9861550" y="3186113"/>
          <p14:tracePt t="64352" x="9990138" y="3114675"/>
          <p14:tracePt t="64359" x="10075863" y="3071813"/>
          <p14:tracePt t="64367" x="10090150" y="3057525"/>
          <p14:tracePt t="64375" x="10104438" y="3043238"/>
          <p14:tracePt t="64383" x="10133013" y="3014663"/>
          <p14:tracePt t="64400" x="10163175" y="2986088"/>
          <p14:tracePt t="64413" x="10163175" y="2971800"/>
          <p14:tracePt t="64421" x="10177463" y="2943225"/>
          <p14:tracePt t="64438" x="10177463" y="2928938"/>
          <p14:tracePt t="64445" x="10177463" y="2914650"/>
          <p14:tracePt t="64454" x="10177463" y="2900363"/>
          <p14:tracePt t="64581" x="10177463" y="2886075"/>
          <p14:tracePt t="66648" x="10163175" y="2886075"/>
          <p14:tracePt t="66656" x="10075863" y="2957513"/>
          <p14:tracePt t="66663" x="10018713" y="3014663"/>
          <p14:tracePt t="66671" x="9947275" y="3071813"/>
          <p14:tracePt t="66679" x="9918700" y="3086100"/>
          <p14:tracePt t="66685" x="9890125" y="3114675"/>
          <p14:tracePt t="66693" x="9875838" y="3128963"/>
          <p14:tracePt t="66702" x="9847263" y="3143250"/>
          <p14:tracePt t="66709" x="9847263" y="3171825"/>
          <p14:tracePt t="66717" x="9818688" y="3171825"/>
          <p14:tracePt t="66725" x="9818688" y="3200400"/>
          <p14:tracePt t="66733" x="9790113" y="3214688"/>
          <p14:tracePt t="66741" x="9775825" y="3228975"/>
          <p14:tracePt t="66747" x="9747250" y="3243263"/>
          <p14:tracePt t="66755" x="9732963" y="3271838"/>
          <p14:tracePt t="66763" x="9718675" y="3286125"/>
          <p14:tracePt t="66771" x="9690100" y="3314700"/>
          <p14:tracePt t="66779" x="9675813" y="3328988"/>
          <p14:tracePt t="66787" x="9647238" y="3343275"/>
          <p14:tracePt t="66795" x="9632950" y="3343275"/>
          <p14:tracePt t="66804" x="9618663" y="3357563"/>
          <p14:tracePt t="66809" x="9618663" y="3371850"/>
          <p14:tracePt t="66817" x="9604375" y="3386138"/>
          <p14:tracePt t="66838" x="9590088" y="3386138"/>
          <p14:tracePt t="66841" x="9590088" y="3400425"/>
          <p14:tracePt t="66849" x="9590088" y="3414713"/>
          <p14:tracePt t="66857" x="9575800" y="3414713"/>
          <p14:tracePt t="66865" x="9561513" y="3414713"/>
          <p14:tracePt t="66874" x="9561513" y="3429000"/>
          <p14:tracePt t="66884" x="9547225" y="3429000"/>
          <p14:tracePt t="66899" x="9518650" y="3429000"/>
          <p14:tracePt t="66907" x="9504363" y="3429000"/>
          <p14:tracePt t="66924" x="9490075" y="3429000"/>
          <p14:tracePt t="66931" x="9475788" y="3443288"/>
          <p14:tracePt t="66939" x="9447213" y="3457575"/>
          <p14:tracePt t="66945" x="9447213" y="3486150"/>
          <p14:tracePt t="66953" x="9432925" y="3500438"/>
          <p14:tracePt t="66961" x="9418638" y="3529013"/>
          <p14:tracePt t="66970" x="9418638" y="3557588"/>
          <p14:tracePt t="66977" x="9404350" y="3571875"/>
          <p14:tracePt t="66985" x="9390063" y="3600450"/>
          <p14:tracePt t="66993" x="9375775" y="3643313"/>
          <p14:tracePt t="67001" x="9361488" y="3714750"/>
          <p14:tracePt t="67007" x="9332913" y="3786188"/>
          <p14:tracePt t="67015" x="9304338" y="3871913"/>
          <p14:tracePt t="67023" x="9275763" y="3957638"/>
          <p14:tracePt t="67031" x="9247188" y="4071938"/>
          <p14:tracePt t="67039" x="9218613" y="4200525"/>
          <p14:tracePt t="67047" x="9190038" y="4329113"/>
          <p14:tracePt t="67055" x="9161463" y="4443413"/>
          <p14:tracePt t="67063" x="9132888" y="4543425"/>
          <p14:tracePt t="67071" x="9104313" y="4643438"/>
          <p14:tracePt t="67077" x="9075738" y="4772025"/>
          <p14:tracePt t="67085" x="9047163" y="4872038"/>
          <p14:tracePt t="67093" x="9018588" y="4957763"/>
          <p14:tracePt t="67101" x="8990013" y="5029200"/>
          <p14:tracePt t="67109" x="8975725" y="5129213"/>
          <p14:tracePt t="67117" x="8975725" y="5243513"/>
          <p14:tracePt t="67125" x="8961438" y="5343525"/>
          <p14:tracePt t="67133" x="8961438" y="5443538"/>
          <p14:tracePt t="67141" x="8947150" y="5543550"/>
          <p14:tracePt t="67147" x="8947150" y="5614988"/>
          <p14:tracePt t="67155" x="8947150" y="5700713"/>
          <p14:tracePt t="67163" x="8947150" y="5743575"/>
          <p14:tracePt t="67171" x="8932863" y="5800725"/>
          <p14:tracePt t="67179" x="8932863" y="5815013"/>
          <p14:tracePt t="67187" x="8932863" y="5829300"/>
          <p14:tracePt t="67195" x="8932863" y="5843588"/>
          <p14:tracePt t="67296" x="8918575" y="5843588"/>
          <p14:tracePt t="67305" x="8904288" y="5829300"/>
          <p14:tracePt t="67311" x="8890000" y="5800725"/>
          <p14:tracePt t="67320" x="8875713" y="5786438"/>
          <p14:tracePt t="67327" x="8875713" y="5772150"/>
          <p14:tracePt t="67335" x="8861425" y="5743575"/>
          <p14:tracePt t="67341" x="8847138" y="5686425"/>
          <p14:tracePt t="67349" x="8832850" y="5629275"/>
          <p14:tracePt t="67357" x="8832850" y="5557838"/>
          <p14:tracePt t="67365" x="8832850" y="5486400"/>
          <p14:tracePt t="67374" x="8832850" y="5400675"/>
          <p14:tracePt t="67381" x="8847138" y="5386388"/>
          <p14:tracePt t="67389" x="8861425" y="5372100"/>
          <p14:tracePt t="67397" x="8875713" y="5357813"/>
          <p14:tracePt t="67572" x="8890000" y="5343525"/>
          <p14:tracePt t="67584" x="8904288" y="5343525"/>
          <p14:tracePt t="67592" x="9004300" y="5272088"/>
          <p14:tracePt t="67599" x="9090025" y="5186363"/>
          <p14:tracePt t="67607" x="9118600" y="5114925"/>
          <p14:tracePt t="67613" x="9118600" y="5057775"/>
          <p14:tracePt t="67621" x="9118600" y="4986338"/>
          <p14:tracePt t="67629" x="9118600" y="4886325"/>
          <p14:tracePt t="67638" x="9118600" y="4714875"/>
          <p14:tracePt t="67645" x="9104313" y="4514850"/>
          <p14:tracePt t="67654" x="9104313" y="4314825"/>
          <p14:tracePt t="67661" x="9104313" y="4014788"/>
          <p14:tracePt t="67669" x="9104313" y="3786188"/>
          <p14:tracePt t="67675" x="9104313" y="3629025"/>
          <p14:tracePt t="67683" x="9104313" y="3557588"/>
          <p14:tracePt t="67691" x="9104313" y="3500438"/>
          <p14:tracePt t="67699" x="9075738" y="3414713"/>
          <p14:tracePt t="67707" x="9075738" y="3371850"/>
          <p14:tracePt t="67715" x="9047163" y="3328988"/>
          <p14:tracePt t="67723" x="9032875" y="3300413"/>
          <p14:tracePt t="67731" x="9004300" y="3271838"/>
          <p14:tracePt t="67739" x="8975725" y="3243263"/>
          <p14:tracePt t="67745" x="8918575" y="3186113"/>
          <p14:tracePt t="67754" x="8875713" y="3128963"/>
          <p14:tracePt t="67761" x="8832850" y="3114675"/>
          <p14:tracePt t="67770" x="8818563" y="3100388"/>
          <p14:tracePt t="67778" x="8804275" y="3071813"/>
          <p14:tracePt t="67984" x="8804275" y="3057525"/>
          <p14:tracePt t="68026" x="8804275" y="3043238"/>
          <p14:tracePt t="68936" x="8775700" y="3043238"/>
          <p14:tracePt t="68941" x="8689975" y="3071813"/>
          <p14:tracePt t="68949" x="8589963" y="3114675"/>
          <p14:tracePt t="68957" x="8461375" y="3157538"/>
          <p14:tracePt t="68965" x="8347075" y="3228975"/>
          <p14:tracePt t="68973" x="8204200" y="3314700"/>
          <p14:tracePt t="68981" x="8047038" y="3414713"/>
          <p14:tracePt t="68989" x="7889875" y="3500438"/>
          <p14:tracePt t="68997" x="7718425" y="3600450"/>
          <p14:tracePt t="69005" x="7589838" y="3671888"/>
          <p14:tracePt t="69011" x="7404100" y="3757613"/>
          <p14:tracePt t="69019" x="7261225" y="3814763"/>
          <p14:tracePt t="69027" x="7132638" y="3871913"/>
          <p14:tracePt t="69035" x="7032625" y="3914775"/>
          <p14:tracePt t="69043" x="6932613" y="3943350"/>
          <p14:tracePt t="69051" x="6832600" y="3971925"/>
          <p14:tracePt t="69059" x="6746875" y="4000500"/>
          <p14:tracePt t="69067" x="6661150" y="4029075"/>
          <p14:tracePt t="69074" x="6575425" y="4043363"/>
          <p14:tracePt t="69081" x="6503988" y="4071938"/>
          <p14:tracePt t="69089" x="6418263" y="4100513"/>
          <p14:tracePt t="69097" x="6332538" y="4129088"/>
          <p14:tracePt t="69105" x="6246813" y="4157663"/>
          <p14:tracePt t="69113" x="6175375" y="4186238"/>
          <p14:tracePt t="69121" x="6045200" y="4214813"/>
          <p14:tracePt t="69129" x="5945188" y="4243388"/>
          <p14:tracePt t="69138" x="5859463" y="4271963"/>
          <p14:tracePt t="69143" x="5788025" y="4286250"/>
          <p14:tracePt t="69151" x="5702300" y="4286250"/>
          <p14:tracePt t="69159" x="5630863" y="4286250"/>
          <p14:tracePt t="69167" x="5559425" y="4286250"/>
          <p14:tracePt t="69175" x="5487988" y="4286250"/>
          <p14:tracePt t="69183" x="5430838" y="4286250"/>
          <p14:tracePt t="69191" x="5359400" y="4286250"/>
          <p14:tracePt t="69199" x="5273675" y="4271963"/>
          <p14:tracePt t="69205" x="5187950" y="4257675"/>
          <p14:tracePt t="69213" x="5116513" y="4229100"/>
          <p14:tracePt t="69221" x="5030788" y="4200525"/>
          <p14:tracePt t="69229" x="4930775" y="4171950"/>
          <p14:tracePt t="69237" x="4830763" y="4143375"/>
          <p14:tracePt t="69245" x="4687888" y="4114800"/>
          <p14:tracePt t="69253" x="4516438" y="4086225"/>
          <p14:tracePt t="69261" x="4330700" y="4057650"/>
          <p14:tracePt t="69272" x="4130675" y="4029075"/>
          <p14:tracePt t="69275" x="3959225" y="3986213"/>
          <p14:tracePt t="69283" x="3844925" y="3957638"/>
          <p14:tracePt t="69291" x="3759200" y="3929063"/>
          <p14:tracePt t="69299" x="3702050" y="3914775"/>
          <p14:tracePt t="69307" x="3659188" y="3914775"/>
          <p14:tracePt t="69315" x="3630613" y="3900488"/>
          <p14:tracePt t="69324" x="3587750" y="3900488"/>
          <p14:tracePt t="69331" x="3544888" y="3886200"/>
          <p14:tracePt t="69337" x="3516313" y="3886200"/>
          <p14:tracePt t="69345" x="3502025" y="3886200"/>
          <p14:tracePt t="69354" x="3502025" y="3871913"/>
          <p14:tracePt t="69361" x="3487738" y="3871913"/>
          <p14:tracePt t="69394" x="3473450" y="3857625"/>
          <p14:tracePt t="69402" x="3459163" y="3857625"/>
          <p14:tracePt t="69407" x="3444875" y="3843338"/>
          <p14:tracePt t="69415" x="3444875" y="3829050"/>
          <p14:tracePt t="69424" x="3430588" y="3829050"/>
          <p14:tracePt t="69431" x="3430588" y="3814763"/>
          <p14:tracePt t="69497" x="3430588" y="3800475"/>
          <p14:tracePt t="69513" x="3459163" y="3771900"/>
          <p14:tracePt t="69521" x="3516313" y="3743325"/>
          <p14:tracePt t="69529" x="3616325" y="3743325"/>
          <p14:tracePt t="69538" x="3744913" y="3714750"/>
          <p14:tracePt t="69543" x="3959225" y="3700463"/>
          <p14:tracePt t="69551" x="4173538" y="3671888"/>
          <p14:tracePt t="69559" x="4445000" y="3671888"/>
          <p14:tracePt t="69567" x="4687888" y="3657600"/>
          <p14:tracePt t="69575" x="4887913" y="3657600"/>
          <p14:tracePt t="69583" x="5087938" y="3657600"/>
          <p14:tracePt t="69591" x="5316538" y="3657600"/>
          <p14:tracePt t="69599" x="5645150" y="3657600"/>
          <p14:tracePt t="69605" x="5959475" y="3657600"/>
          <p14:tracePt t="69613" x="6275388" y="3686175"/>
          <p14:tracePt t="69621" x="6675438" y="3686175"/>
          <p14:tracePt t="69629" x="6989763" y="3700463"/>
          <p14:tracePt t="69637" x="7232650" y="3714750"/>
          <p14:tracePt t="69645" x="7432675" y="3714750"/>
          <p14:tracePt t="69653" x="7561263" y="3700463"/>
          <p14:tracePt t="69661" x="7675563" y="3671888"/>
          <p14:tracePt t="69667" x="7804150" y="3643313"/>
          <p14:tracePt t="69675" x="7904163" y="3614738"/>
          <p14:tracePt t="69683" x="7975600" y="3586163"/>
          <p14:tracePt t="69691" x="8047038" y="3557588"/>
          <p14:tracePt t="69699" x="8061325" y="3557588"/>
          <p14:tracePt t="69707" x="8089900" y="3543300"/>
          <p14:tracePt t="69715" x="8089900" y="3529013"/>
          <p14:tracePt t="69723" x="8104188" y="3529013"/>
          <p14:tracePt t="69731" x="8104188" y="3514725"/>
          <p14:tracePt t="69737" x="8118475" y="3514725"/>
          <p14:tracePt t="69745" x="8118475" y="3486150"/>
          <p14:tracePt t="69769" x="8118475" y="3471863"/>
          <p14:tracePt t="69785" x="8089900" y="3471863"/>
          <p14:tracePt t="69793" x="8004175" y="3471863"/>
          <p14:tracePt t="69801" x="7861300" y="3471863"/>
          <p14:tracePt t="69807" x="7675563" y="3471863"/>
          <p14:tracePt t="69815" x="7375525" y="3500438"/>
          <p14:tracePt t="69824" x="7046913" y="3529013"/>
          <p14:tracePt t="69831" x="6689725" y="3571875"/>
          <p14:tracePt t="69839" x="6318250" y="3614738"/>
          <p14:tracePt t="69847" x="5945188" y="3671888"/>
          <p14:tracePt t="69855" x="5545138" y="3714750"/>
          <p14:tracePt t="69863" x="5173663" y="3757613"/>
          <p14:tracePt t="69869" x="4845050" y="3800475"/>
          <p14:tracePt t="69877" x="4659313" y="3814763"/>
          <p14:tracePt t="69885" x="4530725" y="3829050"/>
          <p14:tracePt t="69893" x="4445000" y="3829050"/>
          <p14:tracePt t="69901" x="4373563" y="3843338"/>
          <p14:tracePt t="69909" x="4330700" y="3843338"/>
          <p14:tracePt t="69917" x="4302125" y="3843338"/>
          <p14:tracePt t="69925" x="4287838" y="3843338"/>
          <p14:tracePt t="69933" x="4273550" y="3843338"/>
          <p14:tracePt t="69939" x="4244975" y="3843338"/>
          <p14:tracePt t="69948" x="4230688" y="3829050"/>
          <p14:tracePt t="69955" x="4216400" y="3829050"/>
          <p14:tracePt t="69963" x="4202113" y="3829050"/>
          <p14:tracePt t="69971" x="4187825" y="3829050"/>
          <p14:tracePt t="69979" x="4173538" y="3814763"/>
          <p14:tracePt t="69987" x="4159250" y="3814763"/>
          <p14:tracePt t="69995" x="4130675" y="3814763"/>
          <p14:tracePt t="70001" x="4073525" y="3800475"/>
          <p14:tracePt t="70009" x="4030663" y="3800475"/>
          <p14:tracePt t="70017" x="3959225" y="3800475"/>
          <p14:tracePt t="70025" x="3873500" y="3786188"/>
          <p14:tracePt t="70033" x="3816350" y="3786188"/>
          <p14:tracePt t="70042" x="3716338" y="3771900"/>
          <p14:tracePt t="70050" x="3602038" y="3757613"/>
          <p14:tracePt t="70058" x="3487738" y="3743325"/>
          <p14:tracePt t="70063" x="3373438" y="3729038"/>
          <p14:tracePt t="70071" x="3273425" y="3714750"/>
          <p14:tracePt t="70079" x="3187700" y="3700463"/>
          <p14:tracePt t="70088" x="3116263" y="3686175"/>
          <p14:tracePt t="70095" x="3044825" y="3686175"/>
          <p14:tracePt t="70103" x="3016250" y="3671888"/>
          <p14:tracePt t="70111" x="2987675" y="3671888"/>
          <p14:tracePt t="70119" x="2959100" y="3657600"/>
          <p14:tracePt t="70127" x="2930525" y="3643313"/>
          <p14:tracePt t="70133" x="2901950" y="3643313"/>
          <p14:tracePt t="70141" x="2887663" y="3643313"/>
          <p14:tracePt t="70149" x="2859088" y="3629025"/>
          <p14:tracePt t="70157" x="2844800" y="3614738"/>
          <p14:tracePt t="70165" x="2830513" y="3614738"/>
          <p14:tracePt t="70174" x="2801938" y="3586163"/>
          <p14:tracePt t="70181" x="2787650" y="3586163"/>
          <p14:tracePt t="70189" x="2759075" y="3571875"/>
          <p14:tracePt t="70195" x="2730500" y="3571875"/>
          <p14:tracePt t="70204" x="2716213" y="3557588"/>
          <p14:tracePt t="70219" x="2701925" y="3557588"/>
          <p14:tracePt t="70360" x="2687638" y="3557588"/>
          <p14:tracePt t="70537" x="2701925" y="3557588"/>
          <p14:tracePt t="70545" x="2716213" y="3557588"/>
          <p14:tracePt t="70553" x="2744788" y="3557588"/>
          <p14:tracePt t="70561" x="2787650" y="3557588"/>
          <p14:tracePt t="70569" x="2844800" y="3557588"/>
          <p14:tracePt t="70577" x="2930525" y="3571875"/>
          <p14:tracePt t="70585" x="3001963" y="3586163"/>
          <p14:tracePt t="70593" x="3087688" y="3586163"/>
          <p14:tracePt t="70601" x="3173413" y="3600450"/>
          <p14:tracePt t="70607" x="3244850" y="3600450"/>
          <p14:tracePt t="70615" x="3330575" y="3614738"/>
          <p14:tracePt t="70623" x="3416300" y="3614738"/>
          <p14:tracePt t="70631" x="3516313" y="3614738"/>
          <p14:tracePt t="70640" x="3630613" y="3614738"/>
          <p14:tracePt t="70647" x="3730625" y="3614738"/>
          <p14:tracePt t="70655" x="3844925" y="3614738"/>
          <p14:tracePt t="70663" x="3959225" y="3629025"/>
          <p14:tracePt t="70669" x="4116388" y="3643313"/>
          <p14:tracePt t="70677" x="4244975" y="3643313"/>
          <p14:tracePt t="70685" x="4359275" y="3643313"/>
          <p14:tracePt t="70693" x="4473575" y="3643313"/>
          <p14:tracePt t="70701" x="4587875" y="3643313"/>
          <p14:tracePt t="70709" x="4673600" y="3643313"/>
          <p14:tracePt t="70717" x="4730750" y="3643313"/>
          <p14:tracePt t="70725" x="4759325" y="3643313"/>
          <p14:tracePt t="70731" x="4773613" y="3657600"/>
          <p14:tracePt t="70739" x="4787900" y="3657600"/>
          <p14:tracePt t="70806" x="4773613" y="3686175"/>
          <p14:tracePt t="70814" x="4745038" y="3714750"/>
          <p14:tracePt t="70821" x="4716463" y="3743325"/>
          <p14:tracePt t="70829" x="4673600" y="3800475"/>
          <p14:tracePt t="70837" x="4602163" y="3886200"/>
          <p14:tracePt t="70855" x="4445000" y="4057650"/>
          <p14:tracePt t="70861" x="4373563" y="4171950"/>
          <p14:tracePt t="70867" x="4287838" y="4286250"/>
          <p14:tracePt t="70875" x="4216400" y="4443413"/>
          <p14:tracePt t="70884" x="4130675" y="4629150"/>
          <p14:tracePt t="70891" x="4087813" y="4757738"/>
          <p14:tracePt t="70899" x="4044950" y="4914900"/>
          <p14:tracePt t="70907" x="4002088" y="5057775"/>
          <p14:tracePt t="70915" x="3959225" y="5172075"/>
          <p14:tracePt t="70924" x="3930650" y="5272088"/>
          <p14:tracePt t="70931" x="3902075" y="5372100"/>
          <p14:tracePt t="70937" x="3887788" y="5457825"/>
          <p14:tracePt t="70945" x="3859213" y="5529263"/>
          <p14:tracePt t="70954" x="3844925" y="5586413"/>
          <p14:tracePt t="70961" x="3830638" y="5614988"/>
          <p14:tracePt t="70970" x="3816350" y="5629275"/>
          <p14:tracePt t="70977" x="3816350" y="5657850"/>
          <p14:tracePt t="70985" x="3802063" y="5657850"/>
          <p14:tracePt t="71156" x="3802063" y="5672138"/>
          <p14:tracePt t="71164" x="3773488" y="5672138"/>
          <p14:tracePt t="71172" x="3759200" y="5672138"/>
          <p14:tracePt t="71179" x="3744913" y="5686425"/>
          <p14:tracePt t="71187" x="3716338" y="5686425"/>
          <p14:tracePt t="71195" x="3687763" y="5686425"/>
          <p14:tracePt t="71201" x="3659188" y="5700713"/>
          <p14:tracePt t="71209" x="3616325" y="5700713"/>
          <p14:tracePt t="71218" x="3573463" y="5700713"/>
          <p14:tracePt t="71225" x="3502025" y="5700713"/>
          <p14:tracePt t="71233" x="3416300" y="5700713"/>
          <p14:tracePt t="71241" x="3344863" y="5686425"/>
          <p14:tracePt t="71250" x="3259138" y="5657850"/>
          <p14:tracePt t="71257" x="3173413" y="5629275"/>
          <p14:tracePt t="71263" x="3087688" y="5600700"/>
          <p14:tracePt t="71271" x="3016250" y="5572125"/>
          <p14:tracePt t="71279" x="2930525" y="5557838"/>
          <p14:tracePt t="71288" x="2844800" y="5529263"/>
          <p14:tracePt t="71295" x="2787650" y="5500688"/>
          <p14:tracePt t="71304" x="2730500" y="5472113"/>
          <p14:tracePt t="71311" x="2701925" y="5457825"/>
          <p14:tracePt t="71319" x="2687638" y="5414963"/>
          <p14:tracePt t="71327" x="2659063" y="5400675"/>
          <p14:tracePt t="71333" x="2644775" y="5386388"/>
          <p14:tracePt t="71341" x="2616200" y="5357813"/>
          <p14:tracePt t="71349" x="2601913" y="5343525"/>
          <p14:tracePt t="71357" x="2587625" y="5314950"/>
          <p14:tracePt t="71365" x="2587625" y="5300663"/>
          <p14:tracePt t="71373" x="2573338" y="5286375"/>
          <p14:tracePt t="71382" x="2559050" y="5257800"/>
          <p14:tracePt t="71389" x="2544763" y="5243513"/>
          <p14:tracePt t="71395" x="2544763" y="5229225"/>
          <p14:tracePt t="71404" x="2530475" y="5200650"/>
          <p14:tracePt t="71411" x="2516188" y="5186363"/>
          <p14:tracePt t="71420" x="2516188" y="5157788"/>
          <p14:tracePt t="71427" x="2501900" y="5143500"/>
          <p14:tracePt t="71443" x="2501900" y="5129213"/>
          <p14:tracePt t="71560" x="2501900" y="5143500"/>
          <p14:tracePt t="71568" x="2516188" y="5172075"/>
          <p14:tracePt t="71575" x="2530475" y="5186363"/>
          <p14:tracePt t="71584" x="2530475" y="5200650"/>
          <p14:tracePt t="71591" x="2544763" y="5229225"/>
          <p14:tracePt t="71597" x="2559050" y="5229225"/>
          <p14:tracePt t="71609" x="2559050" y="5243513"/>
          <p14:tracePt t="71692" x="2559050" y="5257800"/>
          <p14:tracePt t="71708" x="2559050" y="5272088"/>
          <p14:tracePt t="71724" x="2573338" y="5300663"/>
          <p14:tracePt t="71732" x="2573338" y="5314950"/>
          <p14:tracePt t="71737" x="2587625" y="5329238"/>
          <p14:tracePt t="71745" x="2587625" y="5343525"/>
          <p14:tracePt t="71753" x="2587625" y="5357813"/>
          <p14:tracePt t="71761" x="2587625" y="5372100"/>
          <p14:tracePt t="71769" x="2601913" y="5386388"/>
          <p14:tracePt t="71777" x="2601913" y="5400675"/>
          <p14:tracePt t="71785" x="2616200" y="5429250"/>
          <p14:tracePt t="71791" x="2616200" y="5443538"/>
          <p14:tracePt t="71799" x="2630488" y="5457825"/>
          <p14:tracePt t="71807" x="2630488" y="5472113"/>
          <p14:tracePt t="71815" x="2630488" y="5500688"/>
          <p14:tracePt t="71824" x="2630488" y="5514975"/>
          <p14:tracePt t="71831" x="2630488" y="5529263"/>
          <p14:tracePt t="71855" x="2644775" y="5629275"/>
          <p14:tracePt t="71861" x="2644775" y="5657850"/>
          <p14:tracePt t="71870" x="2673350" y="5686425"/>
          <p14:tracePt t="71877" x="2673350" y="5715000"/>
          <p14:tracePt t="71885" x="2687638" y="5757863"/>
          <p14:tracePt t="71893" x="2701925" y="5786438"/>
          <p14:tracePt t="71902" x="2701925" y="5815013"/>
          <p14:tracePt t="71909" x="2716213" y="5829300"/>
          <p14:tracePt t="71917" x="2716213" y="5857875"/>
          <p14:tracePt t="71925" x="2716213" y="5872163"/>
          <p14:tracePt t="71931" x="2716213" y="5886450"/>
          <p14:tracePt t="71939" x="2730500" y="5915025"/>
          <p14:tracePt t="71947" x="2730500" y="5929313"/>
          <p14:tracePt t="71955" x="2730500" y="5943600"/>
          <p14:tracePt t="71963" x="2744788" y="5972175"/>
          <p14:tracePt t="71971" x="2744788" y="5986463"/>
          <p14:tracePt t="71979" x="2744788" y="6000750"/>
          <p14:tracePt t="71987" x="2744788" y="6015038"/>
          <p14:tracePt t="71993" x="2744788" y="6043613"/>
          <p14:tracePt t="72001" x="2744788" y="6057900"/>
          <p14:tracePt t="72009" x="2744788" y="6072188"/>
          <p14:tracePt t="72017" x="2744788" y="6100763"/>
          <p14:tracePt t="72025" x="2744788" y="6115050"/>
          <p14:tracePt t="72033" x="2744788" y="6129338"/>
          <p14:tracePt t="72041" x="2744788" y="6143625"/>
          <p14:tracePt t="72049" x="2744788" y="6157913"/>
          <p14:tracePt t="72063" x="2744788" y="6186488"/>
          <p14:tracePt t="72088" x="2744788" y="6200775"/>
          <p14:tracePt t="72112" x="2744788" y="6215063"/>
          <p14:tracePt t="72120" x="2744788" y="6229350"/>
          <p14:tracePt t="72125" x="2744788" y="6243638"/>
          <p14:tracePt t="72142" x="2730500" y="6272213"/>
          <p14:tracePt t="72158" x="2730500" y="6286500"/>
          <p14:tracePt t="72174" x="2730500" y="6300788"/>
          <p14:tracePt t="72181" x="2716213" y="6300788"/>
          <p14:tracePt t="72190" x="2716213" y="6315075"/>
          <p14:tracePt t="72207" x="2716213" y="6329363"/>
          <p14:tracePt t="72303" x="2701925" y="6329363"/>
          <p14:tracePt t="72360" x="2701925" y="6343650"/>
          <p14:tracePt t="72590" x="2730500" y="6343650"/>
          <p14:tracePt t="72596" x="2744788" y="6329363"/>
          <p14:tracePt t="72604" x="2759075" y="6329363"/>
          <p14:tracePt t="72611" x="2787650" y="6315075"/>
          <p14:tracePt t="72621" x="2801938" y="6300788"/>
          <p14:tracePt t="72627" x="2830513" y="6286500"/>
          <p14:tracePt t="72635" x="2844800" y="6272213"/>
          <p14:tracePt t="72643" x="2859088" y="6257925"/>
          <p14:tracePt t="72652" x="2887663" y="6243638"/>
          <p14:tracePt t="72657" x="2901950" y="6229350"/>
          <p14:tracePt t="72665" x="2930525" y="6200775"/>
          <p14:tracePt t="72674" x="2944813" y="6172200"/>
          <p14:tracePt t="72681" x="2973388" y="6143625"/>
          <p14:tracePt t="72689" x="2987675" y="6100763"/>
          <p14:tracePt t="72697" x="3001963" y="6043613"/>
          <p14:tracePt t="72705" x="3016250" y="5972175"/>
          <p14:tracePt t="72713" x="3016250" y="5886450"/>
          <p14:tracePt t="72721" x="3016250" y="5815013"/>
          <p14:tracePt t="72727" x="3001963" y="5729288"/>
          <p14:tracePt t="72735" x="2973388" y="5643563"/>
          <p14:tracePt t="72743" x="2944813" y="5572125"/>
          <p14:tracePt t="72752" x="2916238" y="5486400"/>
          <p14:tracePt t="72759" x="2901950" y="5400675"/>
          <p14:tracePt t="72767" x="2873375" y="5343525"/>
          <p14:tracePt t="72775" x="2873375" y="5257800"/>
          <p14:tracePt t="72783" x="2873375" y="5214938"/>
          <p14:tracePt t="72791" x="2873375" y="5172075"/>
          <p14:tracePt t="72797" x="2873375" y="5143500"/>
          <p14:tracePt t="72805" x="2873375" y="5129213"/>
          <p14:tracePt t="72813" x="2873375" y="5100638"/>
          <p14:tracePt t="72821" x="2873375" y="5086350"/>
          <p14:tracePt t="72838" x="2873375" y="5057775"/>
          <p14:tracePt t="72845" x="2873375" y="5029200"/>
          <p14:tracePt t="72859" x="2873375" y="5014913"/>
          <p14:tracePt t="73090" x="2887663" y="5014913"/>
          <p14:tracePt t="73098" x="2901950" y="5014913"/>
          <p14:tracePt t="73106" x="2916238" y="5014913"/>
          <p14:tracePt t="73113" x="2944813" y="5029200"/>
          <p14:tracePt t="73121" x="2973388" y="5057775"/>
          <p14:tracePt t="73127" x="3001963" y="5100638"/>
          <p14:tracePt t="73135" x="3101975" y="5200650"/>
          <p14:tracePt t="73143" x="3144838" y="5272088"/>
          <p14:tracePt t="73151" x="3187700" y="5357813"/>
          <p14:tracePt t="73159" x="3201988" y="5443538"/>
          <p14:tracePt t="73167" x="3230563" y="5529263"/>
          <p14:tracePt t="73175" x="3259138" y="5614988"/>
          <p14:tracePt t="73183" x="3287713" y="5729288"/>
          <p14:tracePt t="73189" x="3344863" y="5843588"/>
          <p14:tracePt t="73197" x="3359150" y="5929313"/>
          <p14:tracePt t="73205" x="3387725" y="6029325"/>
          <p14:tracePt t="73213" x="3416300" y="6115050"/>
          <p14:tracePt t="73221" x="3444875" y="6172200"/>
          <p14:tracePt t="73229" x="3473450" y="6215063"/>
          <p14:tracePt t="73237" x="3473450" y="6229350"/>
          <p14:tracePt t="73245" x="3487738" y="6243638"/>
          <p14:tracePt t="73254" x="3502025" y="6272213"/>
          <p14:tracePt t="73346" x="3502025" y="6286500"/>
          <p14:tracePt t="73361" x="3516313" y="6286500"/>
          <p14:tracePt t="73370" x="3516313" y="6300788"/>
          <p14:tracePt t="73378" x="3530600" y="6315075"/>
          <p14:tracePt t="73385" x="3530600" y="6329363"/>
          <p14:tracePt t="73391" x="3544888" y="6329363"/>
          <p14:tracePt t="73428" x="3544888" y="6343650"/>
          <p14:tracePt t="73452" x="3559175" y="6343650"/>
          <p14:tracePt t="73502" x="3587750" y="6315075"/>
          <p14:tracePt t="73509" x="3602038" y="6257925"/>
          <p14:tracePt t="73518" x="3630613" y="6200775"/>
          <p14:tracePt t="73523" x="3659188" y="6115050"/>
          <p14:tracePt t="73531" x="3673475" y="6029325"/>
          <p14:tracePt t="73539" x="3673475" y="5943600"/>
          <p14:tracePt t="73547" x="3673475" y="5829300"/>
          <p14:tracePt t="73555" x="3673475" y="5715000"/>
          <p14:tracePt t="73563" x="3659188" y="5586413"/>
          <p14:tracePt t="73571" x="3644900" y="5472113"/>
          <p14:tracePt t="73579" x="3616325" y="5343525"/>
          <p14:tracePt t="73587" x="3616325" y="5172075"/>
          <p14:tracePt t="73593" x="3616325" y="5000625"/>
          <p14:tracePt t="73601" x="3616325" y="4857750"/>
          <p14:tracePt t="73609" x="3616325" y="4743450"/>
          <p14:tracePt t="73617" x="3616325" y="4657725"/>
          <p14:tracePt t="73625" x="3616325" y="4557713"/>
          <p14:tracePt t="73633" x="3616325" y="4457700"/>
          <p14:tracePt t="73641" x="3616325" y="4386263"/>
          <p14:tracePt t="73650" x="3616325" y="4343400"/>
          <p14:tracePt t="73655" x="3616325" y="4314825"/>
          <p14:tracePt t="73663" x="3616325" y="4300538"/>
          <p14:tracePt t="73671" x="3616325" y="4286250"/>
          <p14:tracePt t="73679" x="3616325" y="4271963"/>
          <p14:tracePt t="73687" x="3616325" y="4243388"/>
          <p14:tracePt t="73695" x="3616325" y="4229100"/>
          <p14:tracePt t="73704" x="3616325" y="4214813"/>
          <p14:tracePt t="73711" x="3602038" y="4186238"/>
          <p14:tracePt t="73720" x="3602038" y="4171950"/>
          <p14:tracePt t="73725" x="3602038" y="4157663"/>
          <p14:tracePt t="73733" x="3602038" y="4129088"/>
          <p14:tracePt t="73778" x="3602038" y="4114800"/>
          <p14:tracePt t="73792" x="3602038" y="4100513"/>
          <p14:tracePt t="73799" x="3602038" y="4086225"/>
          <p14:tracePt t="73807" x="3602038" y="4071938"/>
          <p14:tracePt t="73816" x="3602038" y="4057650"/>
          <p14:tracePt t="73823" x="3602038" y="4043363"/>
          <p14:tracePt t="73831" x="3602038" y="4014788"/>
          <p14:tracePt t="73839" x="3602038" y="4000500"/>
          <p14:tracePt t="73847" x="3602038" y="3986213"/>
          <p14:tracePt t="73854" x="3587750" y="3957638"/>
          <p14:tracePt t="73861" x="3587750" y="3943350"/>
          <p14:tracePt t="73877" x="3587750" y="3914775"/>
          <p14:tracePt t="73886" x="3587750" y="3900488"/>
          <p14:tracePt t="73893" x="3587750" y="3886200"/>
          <p14:tracePt t="73901" x="3587750" y="3871913"/>
          <p14:tracePt t="73909" x="3587750" y="3857625"/>
          <p14:tracePt t="73917" x="3587750" y="3843338"/>
          <p14:tracePt t="73924" x="3587750" y="3829050"/>
          <p14:tracePt t="73931" x="3587750" y="3800475"/>
          <p14:tracePt t="73947" x="3587750" y="3771900"/>
          <p14:tracePt t="73968" x="3587750" y="3757613"/>
          <p14:tracePt t="73989" x="3587750" y="3743325"/>
          <p14:tracePt t="74014" x="3587750" y="3729038"/>
          <p14:tracePt t="74021" x="3587750" y="3714750"/>
          <p14:tracePt t="74042" x="3587750" y="3700463"/>
          <p14:tracePt t="74056" x="3587750" y="3686175"/>
          <p14:tracePt t="74063" x="3587750" y="3671888"/>
          <p14:tracePt t="74071" x="3587750" y="3657600"/>
          <p14:tracePt t="74079" x="3587750" y="3643313"/>
          <p14:tracePt t="74087" x="3587750" y="3629025"/>
          <p14:tracePt t="74095" x="3587750" y="3614738"/>
          <p14:tracePt t="74104" x="3587750" y="3600450"/>
          <p14:tracePt t="74120" x="3587750" y="3586163"/>
          <p14:tracePt t="74125" x="3587750" y="3571875"/>
          <p14:tracePt t="74142" x="3587750" y="3557588"/>
          <p14:tracePt t="74166" x="3587750" y="3543300"/>
          <p14:tracePt t="74180" x="3587750" y="3529013"/>
          <p14:tracePt t="74188" x="3587750" y="3514725"/>
          <p14:tracePt t="74195" x="3587750" y="3500438"/>
          <p14:tracePt t="74953" x="3602038" y="3514725"/>
          <p14:tracePt t="74961" x="3630613" y="3571875"/>
          <p14:tracePt t="74970" x="3630613" y="3614738"/>
          <p14:tracePt t="74977" x="3644900" y="3657600"/>
          <p14:tracePt t="74985" x="3644900" y="3714750"/>
          <p14:tracePt t="74991" x="3659188" y="3771900"/>
          <p14:tracePt t="74999" x="3673475" y="3843338"/>
          <p14:tracePt t="75007" x="3687763" y="3914775"/>
          <p14:tracePt t="75015" x="3716338" y="4000500"/>
          <p14:tracePt t="75024" x="3730625" y="4100513"/>
          <p14:tracePt t="75031" x="3744913" y="4200525"/>
          <p14:tracePt t="75039" x="3759200" y="4286250"/>
          <p14:tracePt t="75047" x="3773488" y="4357688"/>
          <p14:tracePt t="75055" x="3773488" y="4443413"/>
          <p14:tracePt t="75061" x="3787775" y="4514850"/>
          <p14:tracePt t="75069" x="3787775" y="4600575"/>
          <p14:tracePt t="75077" x="3787775" y="4672013"/>
          <p14:tracePt t="75085" x="3802063" y="4757738"/>
          <p14:tracePt t="75093" x="3816350" y="4829175"/>
          <p14:tracePt t="75101" x="3816350" y="4929188"/>
          <p14:tracePt t="75109" x="3830638" y="5029200"/>
          <p14:tracePt t="75117" x="3844925" y="5129213"/>
          <p14:tracePt t="75124" x="3844925" y="5200650"/>
          <p14:tracePt t="75131" x="3844925" y="5286375"/>
          <p14:tracePt t="75139" x="3844925" y="5357813"/>
          <p14:tracePt t="75147" x="3859213" y="5443538"/>
          <p14:tracePt t="75155" x="3859213" y="5514975"/>
          <p14:tracePt t="75163" x="3859213" y="5572125"/>
          <p14:tracePt t="75171" x="3859213" y="5657850"/>
          <p14:tracePt t="75180" x="3859213" y="5729288"/>
          <p14:tracePt t="75188" x="3859213" y="5786438"/>
          <p14:tracePt t="75193" x="3859213" y="5872163"/>
          <p14:tracePt t="75201" x="3859213" y="5929313"/>
          <p14:tracePt t="75209" x="3859213" y="5986463"/>
          <p14:tracePt t="75217" x="3859213" y="6029325"/>
          <p14:tracePt t="75225" x="3859213" y="6072188"/>
          <p14:tracePt t="75233" x="3859213" y="6100763"/>
          <p14:tracePt t="75241" x="3873500" y="6115050"/>
          <p14:tracePt t="75249" x="3873500" y="6143625"/>
          <p14:tracePt t="75255" x="3873500" y="6157913"/>
          <p14:tracePt t="75263" x="3887788" y="6172200"/>
          <p14:tracePt t="75271" x="3887788" y="6186488"/>
          <p14:tracePt t="75279" x="3887788" y="6200775"/>
          <p14:tracePt t="75287" x="3887788" y="6215063"/>
          <p14:tracePt t="75303" x="3887788" y="6229350"/>
          <p14:tracePt t="78112" x="3887788" y="6186488"/>
          <p14:tracePt t="78122" x="3887788" y="6086475"/>
          <p14:tracePt t="78127" x="3887788" y="5972175"/>
          <p14:tracePt t="78136" x="3887788" y="5872163"/>
          <p14:tracePt t="78141" x="3887788" y="5757863"/>
          <p14:tracePt t="78149" x="3902075" y="5600700"/>
          <p14:tracePt t="78157" x="3902075" y="5429250"/>
          <p14:tracePt t="78165" x="3916363" y="5286375"/>
          <p14:tracePt t="78173" x="3930650" y="5086350"/>
          <p14:tracePt t="78181" x="3944938" y="4957763"/>
          <p14:tracePt t="78189" x="3944938" y="4843463"/>
          <p14:tracePt t="78197" x="3959225" y="4743450"/>
          <p14:tracePt t="78205" x="3959225" y="4672013"/>
          <p14:tracePt t="78211" x="3973513" y="4586288"/>
          <p14:tracePt t="78219" x="3973513" y="4514850"/>
          <p14:tracePt t="78227" x="3973513" y="4443413"/>
          <p14:tracePt t="78236" x="3973513" y="4400550"/>
          <p14:tracePt t="78243" x="3973513" y="4357688"/>
          <p14:tracePt t="78251" x="3973513" y="4343400"/>
          <p14:tracePt t="78259" x="3973513" y="4329113"/>
          <p14:tracePt t="78267" x="3973513" y="4314825"/>
          <p14:tracePt t="78275" x="3973513" y="4300538"/>
          <p14:tracePt t="78281" x="3973513" y="4286250"/>
          <p14:tracePt t="78302" x="3973513" y="4271963"/>
          <p14:tracePt t="78318" x="3973513" y="4257675"/>
          <p14:tracePt t="78325" x="3973513" y="4243388"/>
          <p14:tracePt t="78333" x="3973513" y="4229100"/>
          <p14:tracePt t="78339" x="3973513" y="4200525"/>
          <p14:tracePt t="78347" x="3973513" y="4186238"/>
          <p14:tracePt t="78355" x="3973513" y="4171950"/>
          <p14:tracePt t="78363" x="3973513" y="4143375"/>
          <p14:tracePt t="78371" x="3973513" y="4114800"/>
          <p14:tracePt t="78379" x="3973513" y="4100513"/>
          <p14:tracePt t="78387" x="3973513" y="4086225"/>
          <p14:tracePt t="78395" x="3973513" y="4057650"/>
          <p14:tracePt t="78403" x="3973513" y="4043363"/>
          <p14:tracePt t="78409" x="3959225" y="4043363"/>
          <p14:tracePt t="78417" x="3959225" y="4029075"/>
          <p14:tracePt t="78434" x="3959225" y="4014788"/>
          <p14:tracePt t="78455" x="3944938" y="4014788"/>
          <p14:tracePt t="78461" x="3944938" y="4000500"/>
          <p14:tracePt t="78475" x="3930650" y="3986213"/>
          <p14:tracePt t="78484" x="3916363" y="3971925"/>
          <p14:tracePt t="78491" x="3902075" y="3957638"/>
          <p14:tracePt t="78499" x="3859213" y="3943350"/>
          <p14:tracePt t="78507" x="3830638" y="3929063"/>
          <p14:tracePt t="78515" x="3802063" y="3929063"/>
          <p14:tracePt t="78524" x="3759200" y="3914775"/>
          <p14:tracePt t="78531" x="3716338" y="3914775"/>
          <p14:tracePt t="78539" x="3687763" y="3914775"/>
          <p14:tracePt t="78545" x="3644900" y="3914775"/>
          <p14:tracePt t="78554" x="3573463" y="3943350"/>
          <p14:tracePt t="78561" x="3487738" y="4000500"/>
          <p14:tracePt t="78570" x="3402013" y="4086225"/>
          <p14:tracePt t="78577" x="3330575" y="4200525"/>
          <p14:tracePt t="78585" x="3287713" y="4329113"/>
          <p14:tracePt t="78593" x="3230563" y="4486275"/>
          <p14:tracePt t="78601" x="3201988" y="4643438"/>
          <p14:tracePt t="78607" x="3201988" y="4814888"/>
          <p14:tracePt t="78615" x="3201988" y="4986338"/>
          <p14:tracePt t="78624" x="3201988" y="5114925"/>
          <p14:tracePt t="78631" x="3201988" y="5214938"/>
          <p14:tracePt t="78639" x="3201988" y="5300663"/>
          <p14:tracePt t="78647" x="3201988" y="5372100"/>
          <p14:tracePt t="78655" x="3201988" y="5414963"/>
          <p14:tracePt t="78663" x="3201988" y="5443538"/>
          <p14:tracePt t="78671" x="3216275" y="5472113"/>
          <p14:tracePt t="78677" x="3216275" y="5486400"/>
          <p14:tracePt t="78694" x="3216275" y="5500688"/>
          <p14:tracePt t="78702" x="3216275" y="5514975"/>
          <p14:tracePt t="78718" x="3216275" y="5529263"/>
          <p14:tracePt t="78725" x="3201988" y="5557838"/>
          <p14:tracePt t="78733" x="3201988" y="5572125"/>
          <p14:tracePt t="78739" x="3187700" y="5586413"/>
          <p14:tracePt t="78747" x="3159125" y="5614988"/>
          <p14:tracePt t="78755" x="3144838" y="5643563"/>
          <p14:tracePt t="78763" x="3116263" y="5672138"/>
          <p14:tracePt t="78771" x="3101975" y="5715000"/>
          <p14:tracePt t="78779" x="3073400" y="5743575"/>
          <p14:tracePt t="78788" x="3059113" y="5786438"/>
          <p14:tracePt t="78795" x="3030538" y="5815013"/>
          <p14:tracePt t="78804" x="3001963" y="5872163"/>
          <p14:tracePt t="78809" x="2944813" y="5900738"/>
          <p14:tracePt t="78817" x="2887663" y="5957888"/>
          <p14:tracePt t="78825" x="2801938" y="6000750"/>
          <p14:tracePt t="78833" x="2730500" y="6029325"/>
          <p14:tracePt t="78841" x="2644775" y="6072188"/>
          <p14:tracePt t="78849" x="2559050" y="6115050"/>
          <p14:tracePt t="78857" x="2501900" y="6143625"/>
          <p14:tracePt t="78865" x="2430463" y="6157913"/>
          <p14:tracePt t="78873" x="2373313" y="6186488"/>
          <p14:tracePt t="78879" x="2316163" y="6229350"/>
          <p14:tracePt t="78887" x="2301875" y="6243638"/>
          <p14:tracePt t="78895" x="2273300" y="6272213"/>
          <p14:tracePt t="78903" x="2259013" y="6286500"/>
          <p14:tracePt t="78911" x="2259013" y="6300788"/>
          <p14:tracePt t="78932" x="2244725" y="6300788"/>
          <p14:tracePt t="78975" x="2244725" y="6315075"/>
          <p14:tracePt t="78982" x="2230438" y="6329363"/>
          <p14:tracePt t="78990" x="2230438" y="6343650"/>
          <p14:tracePt t="79005" x="2230438" y="6357938"/>
          <p14:tracePt t="79011" x="2216150" y="6357938"/>
          <p14:tracePt t="79021" x="2216150" y="6372225"/>
          <p14:tracePt t="79036" x="2216150" y="6400800"/>
          <p14:tracePt t="79043" x="2201863" y="6400800"/>
          <p14:tracePt t="79051" x="2201863" y="6415088"/>
          <p14:tracePt t="79059" x="2187575" y="6443663"/>
          <p14:tracePt t="79067" x="2187575" y="6457950"/>
          <p14:tracePt t="79073" x="2187575" y="6472238"/>
          <p14:tracePt t="79225" x="2216150" y="6472238"/>
          <p14:tracePt t="79233" x="2244725" y="6457950"/>
          <p14:tracePt t="79241" x="2273300" y="6443663"/>
          <p14:tracePt t="79249" x="2301875" y="6443663"/>
          <p14:tracePt t="79257" x="2316163" y="6443663"/>
          <p14:tracePt t="79265" x="2316163" y="6429375"/>
          <p14:tracePt t="79273" x="2330450" y="6429375"/>
          <p14:tracePt t="79279" x="2344738" y="6429375"/>
          <p14:tracePt t="79295" x="2359025" y="6429375"/>
          <p14:tracePt t="79332" x="2373313" y="6429375"/>
          <p14:tracePt t="79350" x="2387600" y="6429375"/>
          <p14:tracePt t="79567" x="2387600" y="6415088"/>
          <p14:tracePt t="79583" x="2387600" y="6372225"/>
          <p14:tracePt t="79591" x="2359025" y="6243638"/>
          <p14:tracePt t="79599" x="2330450" y="6100763"/>
          <p14:tracePt t="79607" x="2287588" y="5929313"/>
          <p14:tracePt t="79613" x="2273300" y="5743575"/>
          <p14:tracePt t="79621" x="2259013" y="5543550"/>
          <p14:tracePt t="79629" x="2259013" y="5372100"/>
          <p14:tracePt t="79638" x="2259013" y="5229225"/>
          <p14:tracePt t="79645" x="2273300" y="5114925"/>
          <p14:tracePt t="79653" x="2287588" y="4986338"/>
          <p14:tracePt t="79661" x="2301875" y="4872038"/>
          <p14:tracePt t="79669" x="2316163" y="4772025"/>
          <p14:tracePt t="79675" x="2330450" y="4700588"/>
          <p14:tracePt t="79683" x="2359025" y="4600575"/>
          <p14:tracePt t="79691" x="2387600" y="4514850"/>
          <p14:tracePt t="79699" x="2416175" y="4429125"/>
          <p14:tracePt t="79707" x="2444750" y="4343400"/>
          <p14:tracePt t="79715" x="2473325" y="4300538"/>
          <p14:tracePt t="79723" x="2473325" y="4257675"/>
          <p14:tracePt t="79731" x="2487613" y="4214813"/>
          <p14:tracePt t="79740" x="2516188" y="4186238"/>
          <p14:tracePt t="79745" x="2516188" y="4157663"/>
          <p14:tracePt t="79753" x="2516188" y="4129088"/>
          <p14:tracePt t="79761" x="2530475" y="4100513"/>
          <p14:tracePt t="79769" x="2544763" y="4057650"/>
          <p14:tracePt t="79777" x="2559050" y="4014788"/>
          <p14:tracePt t="79785" x="2573338" y="3929063"/>
          <p14:tracePt t="79793" x="2573338" y="3857625"/>
          <p14:tracePt t="79801" x="2573338" y="3800475"/>
          <p14:tracePt t="79807" x="2573338" y="3714750"/>
          <p14:tracePt t="79815" x="2573338" y="3657600"/>
          <p14:tracePt t="79824" x="2573338" y="3614738"/>
          <p14:tracePt t="79838" x="2573338" y="3586163"/>
          <p14:tracePt t="79839" x="2573338" y="3571875"/>
          <p14:tracePt t="79847" x="2573338" y="3543300"/>
          <p14:tracePt t="79863" x="2573338" y="3529013"/>
          <p14:tracePt t="79885" x="2573338" y="3514725"/>
          <p14:tracePt t="80037" x="2573338" y="3529013"/>
          <p14:tracePt t="80045" x="2587625" y="3757613"/>
          <p14:tracePt t="80053" x="2616200" y="4043363"/>
          <p14:tracePt t="80061" x="2659063" y="4371975"/>
          <p14:tracePt t="80069" x="2659063" y="4686300"/>
          <p14:tracePt t="80075" x="2673350" y="4929188"/>
          <p14:tracePt t="80083" x="2673350" y="5114925"/>
          <p14:tracePt t="80091" x="2673350" y="5272088"/>
          <p14:tracePt t="80099" x="2659063" y="5386388"/>
          <p14:tracePt t="80108" x="2644775" y="5500688"/>
          <p14:tracePt t="80115" x="2644775" y="5600700"/>
          <p14:tracePt t="80124" x="2644775" y="5672138"/>
          <p14:tracePt t="80131" x="2644775" y="5729288"/>
          <p14:tracePt t="80139" x="2644775" y="5772150"/>
          <p14:tracePt t="80145" x="2644775" y="5786438"/>
          <p14:tracePt t="80161" x="2644775" y="5800725"/>
          <p14:tracePt t="80169" x="2644775" y="5815013"/>
          <p14:tracePt t="80185" x="2644775" y="5829300"/>
          <p14:tracePt t="80193" x="2644775" y="5857875"/>
          <p14:tracePt t="80201" x="2644775" y="5872163"/>
          <p14:tracePt t="80207" x="2659063" y="5886450"/>
          <p14:tracePt t="80215" x="2659063" y="5915025"/>
          <p14:tracePt t="80224" x="2673350" y="5929313"/>
          <p14:tracePt t="80231" x="2673350" y="5943600"/>
          <p14:tracePt t="80240" x="2687638" y="5957888"/>
          <p14:tracePt t="80333" x="2687638" y="5986463"/>
          <p14:tracePt t="80339" x="2687638" y="6000750"/>
          <p14:tracePt t="80347" x="2701925" y="6015038"/>
          <p14:tracePt t="80437" x="2716213" y="6015038"/>
          <p14:tracePt t="80469" x="2730500" y="6015038"/>
          <p14:tracePt t="80475" x="2759075" y="6000750"/>
          <p14:tracePt t="80483" x="2816225" y="5915025"/>
          <p14:tracePt t="80491" x="2887663" y="5815013"/>
          <p14:tracePt t="80499" x="2973388" y="5715000"/>
          <p14:tracePt t="80507" x="3073400" y="5586413"/>
          <p14:tracePt t="80515" x="3173413" y="5443538"/>
          <p14:tracePt t="80523" x="3344863" y="5229225"/>
          <p14:tracePt t="80531" x="3502025" y="5000625"/>
          <p14:tracePt t="80539" x="3630613" y="4772025"/>
          <p14:tracePt t="80545" x="3744913" y="4514850"/>
          <p14:tracePt t="80554" x="3816350" y="4314825"/>
          <p14:tracePt t="80561" x="3859213" y="4171950"/>
          <p14:tracePt t="80569" x="3916363" y="4029075"/>
          <p14:tracePt t="80577" x="3944938" y="3914775"/>
          <p14:tracePt t="80585" x="3973513" y="3829050"/>
          <p14:tracePt t="80593" x="3973513" y="3771900"/>
          <p14:tracePt t="80601" x="3973513" y="3729038"/>
          <p14:tracePt t="80607" x="3973513" y="3700463"/>
          <p14:tracePt t="80615" x="3973513" y="3686175"/>
          <p14:tracePt t="80623" x="3973513" y="3643313"/>
          <p14:tracePt t="80631" x="3973513" y="3629025"/>
          <p14:tracePt t="80639" x="3973513" y="3614738"/>
          <p14:tracePt t="80647" x="3973513" y="3586163"/>
          <p14:tracePt t="80655" x="3959225" y="3571875"/>
          <p14:tracePt t="80677" x="3959225" y="3557588"/>
          <p14:tracePt t="80706" x="3959225" y="3543300"/>
          <p14:tracePt t="80739" x="3959225" y="3529013"/>
          <p14:tracePt t="80747" x="3944938" y="3514725"/>
          <p14:tracePt t="80755" x="3944938" y="3500438"/>
          <p14:tracePt t="80784" x="3930650" y="3486150"/>
          <p14:tracePt t="81008" x="3944938" y="3486150"/>
          <p14:tracePt t="81016" x="4044950" y="3486150"/>
          <p14:tracePt t="81024" x="4244975" y="3514725"/>
          <p14:tracePt t="81032" x="4545013" y="3557588"/>
          <p14:tracePt t="81039" x="4930775" y="3586163"/>
          <p14:tracePt t="81047" x="5445125" y="3600450"/>
          <p14:tracePt t="81055" x="6002338" y="3629025"/>
          <p14:tracePt t="81063" x="6475413" y="3614738"/>
          <p14:tracePt t="81071" x="6861175" y="3614738"/>
          <p14:tracePt t="81077" x="7175500" y="3614738"/>
          <p14:tracePt t="81085" x="7461250" y="3629025"/>
          <p14:tracePt t="81093" x="7632700" y="3657600"/>
          <p14:tracePt t="81104" x="7732713" y="3686175"/>
          <p14:tracePt t="81109" x="7747000" y="3700463"/>
          <p14:tracePt t="81130" x="7747000" y="3714750"/>
          <p14:tracePt t="81138" x="7747000" y="3757613"/>
          <p14:tracePt t="81143" x="7675563" y="3871913"/>
          <p14:tracePt t="81151" x="7546975" y="4000500"/>
          <p14:tracePt t="81159" x="7332663" y="4143375"/>
          <p14:tracePt t="81167" x="7004050" y="4414838"/>
          <p14:tracePt t="81175" x="6675438" y="4700588"/>
          <p14:tracePt t="81184" x="6375400" y="5000625"/>
          <p14:tracePt t="81191" x="6045200" y="5300663"/>
          <p14:tracePt t="81199" x="5745163" y="5572125"/>
          <p14:tracePt t="81205" x="5502275" y="5800725"/>
          <p14:tracePt t="81213" x="5302250" y="6015038"/>
          <p14:tracePt t="81221" x="5130800" y="6157913"/>
          <p14:tracePt t="81229" x="5002213" y="6286500"/>
          <p14:tracePt t="81237" x="4902200" y="6372225"/>
          <p14:tracePt t="81245" x="4816475" y="6443663"/>
          <p14:tracePt t="81254" x="4787900" y="6486525"/>
          <p14:tracePt t="81261" x="4759325" y="6515100"/>
          <p14:tracePt t="81269" x="4745038" y="6529388"/>
          <p14:tracePt t="81275" x="4730750" y="6543675"/>
          <p14:tracePt t="81346" x="4759325" y="6515100"/>
          <p14:tracePt t="81354" x="4787900" y="6472238"/>
          <p14:tracePt t="81361" x="4873625" y="6386513"/>
          <p14:tracePt t="81370" x="4987925" y="6300788"/>
          <p14:tracePt t="81377" x="5116513" y="6186488"/>
          <p14:tracePt t="81385" x="5330825" y="6043613"/>
          <p14:tracePt t="81393" x="5716588" y="5772150"/>
          <p14:tracePt t="81401" x="6189663" y="5400675"/>
          <p14:tracePt t="81408" x="6704013" y="5057775"/>
          <p14:tracePt t="81415" x="7304088" y="4729163"/>
          <p14:tracePt t="81423" x="7832725" y="4471988"/>
          <p14:tracePt t="81431" x="8318500" y="4257675"/>
          <p14:tracePt t="81439" x="8675688" y="4129088"/>
          <p14:tracePt t="81447" x="8918575" y="4014788"/>
          <p14:tracePt t="81455" x="9047163" y="3914775"/>
          <p14:tracePt t="81463" x="9132888" y="3871913"/>
          <p14:tracePt t="81471" x="9161463" y="3857625"/>
          <p14:tracePt t="81477" x="9175750" y="3857625"/>
          <p14:tracePt t="81824" x="9190038" y="3829050"/>
          <p14:tracePt t="81832" x="9204325" y="3800475"/>
          <p14:tracePt t="81839" x="9218613" y="3771900"/>
          <p14:tracePt t="81847" x="9247188" y="3729038"/>
          <p14:tracePt t="81855" x="9275763" y="3700463"/>
          <p14:tracePt t="81863" x="9275763" y="3686175"/>
          <p14:tracePt t="81869" x="9290050" y="3671888"/>
          <p14:tracePt t="81877" x="9290050" y="3643313"/>
          <p14:tracePt t="81894" x="9290050" y="3629025"/>
          <p14:tracePt t="82744" x="9290050" y="3614738"/>
          <p14:tracePt t="82760" x="9275763" y="3600450"/>
          <p14:tracePt t="82767" x="9275763" y="3586163"/>
          <p14:tracePt t="82775" x="9261475" y="3586163"/>
          <p14:tracePt t="82783" x="9247188" y="3571875"/>
          <p14:tracePt t="82795" x="9232900" y="3571875"/>
          <p14:tracePt t="82813" x="9232900" y="3557588"/>
          <p14:tracePt t="82838" x="9218613" y="3557588"/>
          <p14:tracePt t="82841" x="9218613" y="3543300"/>
          <p14:tracePt t="82849" x="9218613" y="3529013"/>
          <p14:tracePt t="82865" x="9204325" y="3529013"/>
          <p14:tracePt t="82874" x="9204325" y="3514725"/>
          <p14:tracePt t="82879" x="9190038" y="3514725"/>
          <p14:tracePt t="82887" x="9190038" y="3500438"/>
          <p14:tracePt t="82905" x="9190038" y="3486150"/>
          <p14:tracePt t="82928" x="9175750" y="3471863"/>
          <p14:tracePt t="82978" x="9175750" y="3457575"/>
          <p14:tracePt t="83006" x="9175750" y="3429000"/>
          <p14:tracePt t="83011" x="9175750" y="3414713"/>
          <p14:tracePt t="83021" x="9175750" y="3400425"/>
          <p14:tracePt t="83027" x="9175750" y="3386138"/>
          <p14:tracePt t="83035" x="9175750" y="3343275"/>
          <p14:tracePt t="83043" x="9190038" y="3314700"/>
          <p14:tracePt t="83052" x="9190038" y="3300413"/>
          <p14:tracePt t="83059" x="9204325" y="3271838"/>
          <p14:tracePt t="83067" x="9218613" y="3243263"/>
          <p14:tracePt t="83075" x="9218613" y="3214688"/>
          <p14:tracePt t="83081" x="9218613" y="3200400"/>
          <p14:tracePt t="83089" x="9218613" y="3171825"/>
          <p14:tracePt t="83097" x="9232900" y="3157538"/>
          <p14:tracePt t="83105" x="9232900" y="3143250"/>
          <p14:tracePt t="83113" x="9232900" y="3128963"/>
          <p14:tracePt t="83121" x="9232900" y="3114675"/>
          <p14:tracePt t="83129" x="9232900" y="3100388"/>
          <p14:tracePt t="83137" x="9232900" y="3086100"/>
          <p14:tracePt t="83143" x="9232900" y="3071813"/>
          <p14:tracePt t="83151" x="9232900" y="3057525"/>
          <p14:tracePt t="83167" x="9232900" y="3043238"/>
          <p14:tracePt t="83200" x="9232900" y="3028950"/>
          <p14:tracePt t="83350" x="9247188" y="3028950"/>
          <p14:tracePt t="83357" x="9261475" y="3043238"/>
          <p14:tracePt t="83365" x="9275763" y="3057525"/>
          <p14:tracePt t="83374" x="9275763" y="3071813"/>
          <p14:tracePt t="83381" x="9290050" y="3086100"/>
          <p14:tracePt t="83390" x="9304338" y="3114675"/>
          <p14:tracePt t="83398" x="9304338" y="3143250"/>
          <p14:tracePt t="83405" x="9304338" y="3157538"/>
          <p14:tracePt t="83411" x="9304338" y="3171825"/>
          <p14:tracePt t="83421" x="9304338" y="3200400"/>
          <p14:tracePt t="83427" x="9304338" y="3214688"/>
          <p14:tracePt t="83435" x="9304338" y="3228975"/>
          <p14:tracePt t="83443" x="9304338" y="3243263"/>
          <p14:tracePt t="83451" x="9304338" y="3271838"/>
          <p14:tracePt t="83459" x="9290050" y="3271838"/>
          <p14:tracePt t="83467" x="9290050" y="3300413"/>
          <p14:tracePt t="83475" x="9275763" y="3300413"/>
          <p14:tracePt t="83481" x="9261475" y="3328988"/>
          <p14:tracePt t="83490" x="9247188" y="3343275"/>
          <p14:tracePt t="83497" x="9232900" y="3357563"/>
          <p14:tracePt t="83505" x="9218613" y="3371850"/>
          <p14:tracePt t="83513" x="9218613" y="3386138"/>
          <p14:tracePt t="83521" x="9204325" y="3386138"/>
          <p14:tracePt t="83529" x="9190038" y="3386138"/>
          <p14:tracePt t="83538" x="9190038" y="3400425"/>
          <p14:tracePt t="83552" x="9175750" y="3400425"/>
          <p14:tracePt t="83572" x="9175750" y="3414713"/>
          <p14:tracePt t="83592" x="9161463" y="3414713"/>
          <p14:tracePt t="84685" x="9061450" y="3429000"/>
          <p14:tracePt t="84693" x="8947150" y="3457575"/>
          <p14:tracePt t="84701" x="8789988" y="3500438"/>
          <p14:tracePt t="84709" x="8618538" y="3529013"/>
          <p14:tracePt t="84717" x="8432800" y="3557588"/>
          <p14:tracePt t="84725" x="8189913" y="3586163"/>
          <p14:tracePt t="84733" x="7961313" y="3629025"/>
          <p14:tracePt t="84741" x="7675563" y="3643313"/>
          <p14:tracePt t="84747" x="7389813" y="3686175"/>
          <p14:tracePt t="84755" x="7175500" y="3714750"/>
          <p14:tracePt t="84763" x="6946900" y="3757613"/>
          <p14:tracePt t="84771" x="6761163" y="3786188"/>
          <p14:tracePt t="84779" x="6646863" y="3814763"/>
          <p14:tracePt t="84787" x="6546850" y="3843338"/>
          <p14:tracePt t="84795" x="6461125" y="3843338"/>
          <p14:tracePt t="84804" x="6418263" y="3843338"/>
          <p14:tracePt t="84811" x="6375400" y="3843338"/>
          <p14:tracePt t="84817" x="6361113" y="3843338"/>
          <p14:tracePt t="84825" x="6346825" y="3843338"/>
          <p14:tracePt t="84833" x="6318250" y="3843338"/>
          <p14:tracePt t="84854" x="6289675" y="3843338"/>
          <p14:tracePt t="84943" x="6389688" y="3843338"/>
          <p14:tracePt t="84949" x="6561138" y="3871913"/>
          <p14:tracePt t="84957" x="6746875" y="3886200"/>
          <p14:tracePt t="84965" x="6918325" y="3886200"/>
          <p14:tracePt t="84973" x="7046913" y="3886200"/>
          <p14:tracePt t="84981" x="7146925" y="3886200"/>
          <p14:tracePt t="84989" x="7232650" y="3886200"/>
          <p14:tracePt t="84997" x="7304088" y="3871913"/>
          <p14:tracePt t="85005" x="7332663" y="3871913"/>
          <p14:tracePt t="85013" x="7346950" y="3857625"/>
          <p14:tracePt t="85019" x="7361238" y="3857625"/>
          <p14:tracePt t="85077" x="7375525" y="3857625"/>
          <p14:tracePt t="85090" x="7389813" y="3857625"/>
          <p14:tracePt t="85097" x="7404100" y="3857625"/>
          <p14:tracePt t="85113" x="7432675" y="3857625"/>
          <p14:tracePt t="85133" x="7446963" y="3857625"/>
          <p14:tracePt t="85141" x="7461250" y="3857625"/>
          <p14:tracePt t="85147" x="7475538" y="3857625"/>
          <p14:tracePt t="85155" x="7489825" y="3857625"/>
          <p14:tracePt t="85163" x="7518400" y="3843338"/>
          <p14:tracePt t="85171" x="7532688" y="3829050"/>
          <p14:tracePt t="85179" x="7561263" y="3800475"/>
          <p14:tracePt t="85188" x="7575550" y="3800475"/>
          <p14:tracePt t="85195" x="7604125" y="3771900"/>
          <p14:tracePt t="85204" x="7646988" y="3757613"/>
          <p14:tracePt t="85209" x="7689850" y="3729038"/>
          <p14:tracePt t="85217" x="7761288" y="3700463"/>
          <p14:tracePt t="85225" x="7847013" y="3671888"/>
          <p14:tracePt t="85233" x="7947025" y="3643313"/>
          <p14:tracePt t="85241" x="8047038" y="3614738"/>
          <p14:tracePt t="85249" x="8147050" y="3600450"/>
          <p14:tracePt t="85257" x="8218488" y="3600450"/>
          <p14:tracePt t="85265" x="8304213" y="3586163"/>
          <p14:tracePt t="85273" x="8361363" y="3571875"/>
          <p14:tracePt t="85279" x="8389938" y="3557588"/>
          <p14:tracePt t="85287" x="8418513" y="3543300"/>
          <p14:tracePt t="85295" x="8432800" y="3543300"/>
          <p14:tracePt t="85308" x="8447088" y="3543300"/>
          <p14:tracePt t="85323" x="8461375" y="3543300"/>
          <p14:tracePt t="85331" x="8475663" y="3543300"/>
          <p14:tracePt t="85345" x="8504238" y="3543300"/>
          <p14:tracePt t="86224" x="8518525" y="3543300"/>
          <p14:tracePt t="86232" x="8632825" y="3543300"/>
          <p14:tracePt t="86240" x="8747125" y="3543300"/>
          <p14:tracePt t="86247" x="8847138" y="3529013"/>
          <p14:tracePt t="86255" x="8932863" y="3514725"/>
          <p14:tracePt t="86263" x="9004300" y="3500438"/>
          <p14:tracePt t="86271" x="9061450" y="3500438"/>
          <p14:tracePt t="86279" x="9147175" y="3486150"/>
          <p14:tracePt t="86285" x="9204325" y="3486150"/>
          <p14:tracePt t="86293" x="9247188" y="3471863"/>
          <p14:tracePt t="86302" x="9275763" y="3471863"/>
          <p14:tracePt t="86309" x="9304338" y="3471863"/>
          <p14:tracePt t="86317" x="9318625" y="3471863"/>
          <p14:tracePt t="86325" x="9332913" y="3471863"/>
          <p14:tracePt t="86333" x="9361488" y="3457575"/>
          <p14:tracePt t="86341" x="9375775" y="3457575"/>
          <p14:tracePt t="86347" x="9390063" y="3457575"/>
          <p14:tracePt t="86359" x="9404350" y="3457575"/>
          <p14:tracePt t="86422" x="9418638" y="3457575"/>
          <p14:tracePt t="86586" x="9404350" y="3457575"/>
          <p14:tracePt t="86594" x="9390063" y="3443288"/>
          <p14:tracePt t="86602" x="9361488" y="3443288"/>
          <p14:tracePt t="86609" x="9318625" y="3443288"/>
          <p14:tracePt t="86615" x="9247188" y="3443288"/>
          <p14:tracePt t="86623" x="9161463" y="3443288"/>
          <p14:tracePt t="86631" x="8961438" y="3443288"/>
          <p14:tracePt t="86639" x="8704263" y="3443288"/>
          <p14:tracePt t="86647" x="8304213" y="3471863"/>
          <p14:tracePt t="86655" x="7861300" y="3514725"/>
          <p14:tracePt t="86663" x="7361238" y="3543300"/>
          <p14:tracePt t="86671" x="6804025" y="3571875"/>
          <p14:tracePt t="86677" x="6332538" y="3571875"/>
          <p14:tracePt t="86685" x="5902325" y="3586163"/>
          <p14:tracePt t="86693" x="5502275" y="3629025"/>
          <p14:tracePt t="86701" x="5087938" y="3686175"/>
          <p14:tracePt t="86709" x="4802188" y="3700463"/>
          <p14:tracePt t="86717" x="4587875" y="3729038"/>
          <p14:tracePt t="86725" x="4430713" y="3743325"/>
          <p14:tracePt t="86733" x="4302125" y="3743325"/>
          <p14:tracePt t="86741" x="4173538" y="3743325"/>
          <p14:tracePt t="86749" x="4059238" y="3743325"/>
          <p14:tracePt t="86755" x="3916363" y="3757613"/>
          <p14:tracePt t="86763" x="3802063" y="3757613"/>
          <p14:tracePt t="86771" x="3673475" y="3771900"/>
          <p14:tracePt t="86779" x="3530600" y="3771900"/>
          <p14:tracePt t="86788" x="3416300" y="3771900"/>
          <p14:tracePt t="86795" x="3302000" y="3771900"/>
          <p14:tracePt t="86804" x="3216275" y="3771900"/>
          <p14:tracePt t="86811" x="3116263" y="3771900"/>
          <p14:tracePt t="86817" x="3001963" y="3771900"/>
          <p14:tracePt t="86825" x="2887663" y="3757613"/>
          <p14:tracePt t="86838" x="2759075" y="3743325"/>
          <p14:tracePt t="86841" x="2644775" y="3743325"/>
          <p14:tracePt t="86849" x="2559050" y="3743325"/>
          <p14:tracePt t="86857" x="2459038" y="3743325"/>
          <p14:tracePt t="86865" x="2387600" y="3743325"/>
          <p14:tracePt t="86873" x="2301875" y="3743325"/>
          <p14:tracePt t="86881" x="2230438" y="3743325"/>
          <p14:tracePt t="86887" x="2187575" y="3743325"/>
          <p14:tracePt t="86895" x="2159000" y="3743325"/>
          <p14:tracePt t="86904" x="2144713" y="3743325"/>
          <p14:tracePt t="86911" x="2130425" y="3743325"/>
          <p14:tracePt t="86919" x="2116138" y="3743325"/>
          <p14:tracePt t="86927" x="2087563" y="3743325"/>
          <p14:tracePt t="86935" x="2073275" y="3743325"/>
          <p14:tracePt t="86943" x="2058988" y="3743325"/>
          <p14:tracePt t="86949" x="2044700" y="3743325"/>
          <p14:tracePt t="87072" x="2130425" y="3743325"/>
          <p14:tracePt t="87077" x="2301875" y="3729038"/>
          <p14:tracePt t="87086" x="2516188" y="3700463"/>
          <p14:tracePt t="87094" x="2801938" y="3700463"/>
          <p14:tracePt t="87101" x="3159125" y="3700463"/>
          <p14:tracePt t="87109" x="3502025" y="3700463"/>
          <p14:tracePt t="87117" x="3887788" y="3700463"/>
          <p14:tracePt t="87125" x="4287838" y="3686175"/>
          <p14:tracePt t="87133" x="4687888" y="3657600"/>
          <p14:tracePt t="87141" x="5073650" y="3657600"/>
          <p14:tracePt t="87147" x="5473700" y="3643313"/>
          <p14:tracePt t="87155" x="5945188" y="3614738"/>
          <p14:tracePt t="87163" x="6375400" y="3614738"/>
          <p14:tracePt t="87171" x="6775450" y="3600450"/>
          <p14:tracePt t="87179" x="7132638" y="3600450"/>
          <p14:tracePt t="87187" x="7418388" y="3600450"/>
          <p14:tracePt t="87195" x="7732713" y="3614738"/>
          <p14:tracePt t="87204" x="7975600" y="3643313"/>
          <p14:tracePt t="87211" x="8147050" y="3643313"/>
          <p14:tracePt t="87217" x="8261350" y="3643313"/>
          <p14:tracePt t="87225" x="8389938" y="3629025"/>
          <p14:tracePt t="87233" x="8461375" y="3614738"/>
          <p14:tracePt t="87241" x="8475663" y="3600450"/>
          <p14:tracePt t="87332" x="8489950" y="3600450"/>
          <p14:tracePt t="87766" x="8461375" y="3629025"/>
          <p14:tracePt t="87774" x="8289925" y="3800475"/>
          <p14:tracePt t="87782" x="8018463" y="3986213"/>
          <p14:tracePt t="87791" x="7732713" y="4200525"/>
          <p14:tracePt t="87798" x="7375525" y="4471988"/>
          <p14:tracePt t="87805" x="7075488" y="4643438"/>
          <p14:tracePt t="87813" x="6818313" y="4786313"/>
          <p14:tracePt t="87819" x="6575425" y="4943475"/>
          <p14:tracePt t="87840" x="6203950" y="5157788"/>
          <p14:tracePt t="87843" x="6059488" y="5257800"/>
          <p14:tracePt t="87851" x="5930900" y="5343525"/>
          <p14:tracePt t="87859" x="5830888" y="5414963"/>
          <p14:tracePt t="87868" x="5745163" y="5472113"/>
          <p14:tracePt t="87875" x="5659438" y="5500688"/>
          <p14:tracePt t="87881" x="5573713" y="5543550"/>
          <p14:tracePt t="87889" x="5487988" y="5586413"/>
          <p14:tracePt t="87897" x="5445125" y="5614988"/>
          <p14:tracePt t="87905" x="5373688" y="5657850"/>
          <p14:tracePt t="87913" x="5316538" y="5686425"/>
          <p14:tracePt t="87921" x="5245100" y="5715000"/>
          <p14:tracePt t="87929" x="5159375" y="5757863"/>
          <p14:tracePt t="87937" x="5073650" y="5815013"/>
          <p14:tracePt t="87945" x="4973638" y="5886450"/>
          <p14:tracePt t="87951" x="4887913" y="5943600"/>
          <p14:tracePt t="87959" x="4787900" y="6000750"/>
          <p14:tracePt t="87967" x="4659313" y="6057900"/>
          <p14:tracePt t="87975" x="4573588" y="6100763"/>
          <p14:tracePt t="87983" x="4487863" y="6157913"/>
          <p14:tracePt t="87991" x="4402138" y="6200775"/>
          <p14:tracePt t="87999" x="4316413" y="6243638"/>
          <p14:tracePt t="88007" x="4244975" y="6272213"/>
          <p14:tracePt t="88013" x="4173538" y="6300788"/>
          <p14:tracePt t="88021" x="4116388" y="6315075"/>
          <p14:tracePt t="88029" x="4030663" y="6343650"/>
          <p14:tracePt t="88037" x="3944938" y="6372225"/>
          <p14:tracePt t="88045" x="3859213" y="6400800"/>
          <p14:tracePt t="88054" x="3787775" y="6429375"/>
          <p14:tracePt t="88061" x="3716338" y="6457950"/>
          <p14:tracePt t="88070" x="3673475" y="6486525"/>
          <p14:tracePt t="88077" x="3644900" y="6500813"/>
          <p14:tracePt t="88083" x="3616325" y="6515100"/>
          <p14:tracePt t="88091" x="3602038" y="6515100"/>
          <p14:tracePt t="88099" x="3573463" y="6529388"/>
          <p14:tracePt t="88302" x="3659188" y="6472238"/>
          <p14:tracePt t="88310" x="3773488" y="6372225"/>
          <p14:tracePt t="88317" x="3959225" y="6272213"/>
          <p14:tracePt t="88325" x="4216400" y="6157913"/>
          <p14:tracePt t="88333" x="4602163" y="6015038"/>
          <p14:tracePt t="88341" x="5087938" y="5843588"/>
          <p14:tracePt t="88347" x="5630863" y="5629275"/>
          <p14:tracePt t="88355" x="6146800" y="5429250"/>
          <p14:tracePt t="88363" x="6632575" y="5229225"/>
          <p14:tracePt t="88371" x="7075488" y="5029200"/>
          <p14:tracePt t="88379" x="7518400" y="4857750"/>
          <p14:tracePt t="88387" x="7875588" y="4729163"/>
          <p14:tracePt t="88395" x="8132763" y="4600575"/>
          <p14:tracePt t="88403" x="8318500" y="4500563"/>
          <p14:tracePt t="88409" x="8475663" y="4414838"/>
          <p14:tracePt t="88417" x="8604250" y="4314825"/>
          <p14:tracePt t="88425" x="8704263" y="4243388"/>
          <p14:tracePt t="88433" x="8804275" y="4171950"/>
          <p14:tracePt t="88441" x="8918575" y="4086225"/>
          <p14:tracePt t="88449" x="9004300" y="4029075"/>
          <p14:tracePt t="88457" x="9075738" y="3957638"/>
          <p14:tracePt t="88465" x="9161463" y="3886200"/>
          <p14:tracePt t="88474" x="9218613" y="3829050"/>
          <p14:tracePt t="88479" x="9247188" y="3771900"/>
          <p14:tracePt t="88487" x="9275763" y="3729038"/>
          <p14:tracePt t="88495" x="9290050" y="3700463"/>
          <p14:tracePt t="88512" x="9304338" y="3686175"/>
          <p14:tracePt t="88520" x="9304338" y="3671888"/>
          <p14:tracePt t="88578" x="9304338" y="3657600"/>
          <p14:tracePt t="88585" x="9304338" y="3643313"/>
          <p14:tracePt t="88593" x="9304338" y="3614738"/>
          <p14:tracePt t="88601" x="9304338" y="3600450"/>
          <p14:tracePt t="88607" x="9304338" y="3571875"/>
          <p14:tracePt t="88615" x="9290050" y="3543300"/>
          <p14:tracePt t="88631" x="9290050" y="3529013"/>
          <p14:tracePt t="88639" x="9275763" y="3529013"/>
          <p14:tracePt t="88647" x="9261475" y="3514725"/>
          <p14:tracePt t="88655" x="9261475" y="3500438"/>
          <p14:tracePt t="88663" x="9247188" y="3500438"/>
          <p14:tracePt t="88671" x="9232900" y="3486150"/>
          <p14:tracePt t="88677" x="9204325" y="3486150"/>
          <p14:tracePt t="88693" x="9190038" y="3486150"/>
          <p14:tracePt t="88701" x="9190038" y="3471863"/>
          <p14:tracePt t="88709" x="9175750" y="3471863"/>
          <p14:tracePt t="88717" x="9161463" y="3443288"/>
          <p14:tracePt t="88725" x="9147175" y="3429000"/>
          <p14:tracePt t="88733" x="9147175" y="3414713"/>
          <p14:tracePt t="88756" x="9132888" y="3414713"/>
          <p14:tracePt t="88950" x="9118600" y="3414713"/>
          <p14:tracePt t="88959" x="9047163" y="3471863"/>
          <p14:tracePt t="88966" x="8904288" y="3600450"/>
          <p14:tracePt t="88974" x="8704263" y="3743325"/>
          <p14:tracePt t="88982" x="8461375" y="3943350"/>
          <p14:tracePt t="88990" x="8104188" y="4214813"/>
          <p14:tracePt t="88998" x="7718425" y="4471988"/>
          <p14:tracePt t="89005" x="7375525" y="4686300"/>
          <p14:tracePt t="89011" x="7061200" y="4914900"/>
          <p14:tracePt t="89019" x="6718300" y="5114925"/>
          <p14:tracePt t="89027" x="6375400" y="5300663"/>
          <p14:tracePt t="89035" x="6045200" y="5443538"/>
          <p14:tracePt t="89043" x="5759450" y="5572125"/>
          <p14:tracePt t="89051" x="5545138" y="5657850"/>
          <p14:tracePt t="89059" x="5330825" y="5743575"/>
          <p14:tracePt t="89067" x="5159375" y="5815013"/>
          <p14:tracePt t="89073" x="5016500" y="5886450"/>
          <p14:tracePt t="89081" x="4873625" y="5957888"/>
          <p14:tracePt t="89089" x="4773613" y="6000750"/>
          <p14:tracePt t="89097" x="4687888" y="6043613"/>
          <p14:tracePt t="89105" x="4630738" y="6057900"/>
          <p14:tracePt t="89113" x="4602163" y="6086475"/>
          <p14:tracePt t="89121" x="4587875" y="6100763"/>
          <p14:tracePt t="89129" x="4559300" y="6129338"/>
          <p14:tracePt t="89137" x="4545013" y="6143625"/>
          <p14:tracePt t="89143" x="4530725" y="6172200"/>
          <p14:tracePt t="89151" x="4502150" y="6186488"/>
          <p14:tracePt t="89159" x="4487863" y="6200775"/>
          <p14:tracePt t="89167" x="4459288" y="6229350"/>
          <p14:tracePt t="89175" x="4445000" y="6243638"/>
          <p14:tracePt t="89183" x="4416425" y="6272213"/>
          <p14:tracePt t="89191" x="4402138" y="6272213"/>
          <p14:tracePt t="89199" x="4387850" y="6300788"/>
          <p14:tracePt t="89207" x="4359275" y="6315075"/>
          <p14:tracePt t="89213" x="4330700" y="6343650"/>
          <p14:tracePt t="89220" x="4287838" y="6357938"/>
          <p14:tracePt t="89229" x="4259263" y="6386513"/>
          <p14:tracePt t="89237" x="4202113" y="6400800"/>
          <p14:tracePt t="89245" x="4173538" y="6429375"/>
          <p14:tracePt t="89254" x="4159250" y="6443663"/>
          <p14:tracePt t="89261" x="4130675" y="6472238"/>
          <p14:tracePt t="89269" x="4116388" y="6472238"/>
          <p14:tracePt t="89275" x="4102100" y="6472238"/>
          <p14:tracePt t="89291" x="4087813" y="6472238"/>
          <p14:tracePt t="89311" x="4087813" y="6486525"/>
          <p14:tracePt t="89361" x="4073525" y="6500813"/>
          <p14:tracePt t="89505" x="4087813" y="6486525"/>
          <p14:tracePt t="89513" x="4144963" y="6429375"/>
          <p14:tracePt t="89521" x="4259263" y="6343650"/>
          <p14:tracePt t="89529" x="4402138" y="6243638"/>
          <p14:tracePt t="89537" x="4616450" y="6129338"/>
          <p14:tracePt t="89543" x="4873625" y="5957888"/>
          <p14:tracePt t="89551" x="5245100" y="5800725"/>
          <p14:tracePt t="89559" x="5645150" y="5629275"/>
          <p14:tracePt t="89567" x="6016625" y="5443538"/>
          <p14:tracePt t="89575" x="6361113" y="5272088"/>
          <p14:tracePt t="89583" x="6661150" y="5086350"/>
          <p14:tracePt t="89591" x="6932613" y="4929188"/>
          <p14:tracePt t="89599" x="7161213" y="4800600"/>
          <p14:tracePt t="89605" x="7304088" y="4700588"/>
          <p14:tracePt t="89613" x="7418388" y="4600575"/>
          <p14:tracePt t="89621" x="7546975" y="4514850"/>
          <p14:tracePt t="89629" x="7632700" y="4429125"/>
          <p14:tracePt t="89637" x="7689850" y="4371975"/>
          <p14:tracePt t="89645" x="7732713" y="4329113"/>
          <p14:tracePt t="89653" x="7761288" y="4300538"/>
          <p14:tracePt t="89661" x="7775575" y="4271963"/>
          <p14:tracePt t="89669" x="7804150" y="4243388"/>
          <p14:tracePt t="89675" x="7818438" y="4214813"/>
          <p14:tracePt t="89683" x="7818438" y="4200525"/>
          <p14:tracePt t="89691" x="7832725" y="4186238"/>
          <p14:tracePt t="89699" x="7832725" y="4171950"/>
          <p14:tracePt t="89715" x="7832725" y="4157663"/>
          <p14:tracePt t="89773" x="7832725" y="4143375"/>
          <p14:tracePt t="89781" x="7832725" y="4114800"/>
          <p14:tracePt t="89797" x="7818438" y="4100513"/>
          <p14:tracePt t="89811" x="7818438" y="4086225"/>
          <p14:tracePt t="89827" x="7818438" y="4071938"/>
          <p14:tracePt t="89835" x="7818438" y="4057650"/>
          <p14:tracePt t="89843" x="7804150" y="4043363"/>
          <p14:tracePt t="89851" x="7804150" y="4029075"/>
          <p14:tracePt t="89859" x="7804150" y="3986213"/>
          <p14:tracePt t="89867" x="7804150" y="3971925"/>
          <p14:tracePt t="89873" x="7804150" y="3943350"/>
          <p14:tracePt t="89881" x="7804150" y="3929063"/>
          <p14:tracePt t="89889" x="7804150" y="3914775"/>
          <p14:tracePt t="89897" x="7818438" y="3886200"/>
          <p14:tracePt t="89905" x="7832725" y="3871913"/>
          <p14:tracePt t="89913" x="7832725" y="3857625"/>
          <p14:tracePt t="89921" x="7832725" y="3829050"/>
          <p14:tracePt t="89929" x="7832725" y="3814763"/>
          <p14:tracePt t="89935" x="7832725" y="3786188"/>
          <p14:tracePt t="89943" x="7847013" y="3757613"/>
          <p14:tracePt t="89951" x="7847013" y="3743325"/>
          <p14:tracePt t="89959" x="7861300" y="3729038"/>
          <p14:tracePt t="89967" x="7861300" y="3714750"/>
          <p14:tracePt t="89975" x="7861300" y="3700463"/>
          <p14:tracePt t="91304" x="7818438" y="3700463"/>
          <p14:tracePt t="91312" x="7532688" y="3786188"/>
          <p14:tracePt t="91321" x="7132638" y="3843338"/>
          <p14:tracePt t="91327" x="6604000" y="3929063"/>
          <p14:tracePt t="91335" x="5916613" y="4029075"/>
          <p14:tracePt t="91341" x="5287963" y="4086225"/>
          <p14:tracePt t="91349" x="4702175" y="4114800"/>
          <p14:tracePt t="91357" x="4259263" y="4157663"/>
          <p14:tracePt t="91366" x="3902075" y="4186238"/>
          <p14:tracePt t="91373" x="3616325" y="4200525"/>
          <p14:tracePt t="91381" x="3430588" y="4200525"/>
          <p14:tracePt t="91389" x="3330575" y="4186238"/>
          <p14:tracePt t="91397" x="3244850" y="4171950"/>
          <p14:tracePt t="91405" x="3201988" y="4143375"/>
          <p14:tracePt t="91411" x="3173413" y="4129088"/>
          <p14:tracePt t="91420" x="3173413" y="4114800"/>
          <p14:tracePt t="91427" x="3173413" y="4086225"/>
          <p14:tracePt t="91435" x="3173413" y="4071938"/>
          <p14:tracePt t="91443" x="3173413" y="4057650"/>
          <p14:tracePt t="91451" x="3173413" y="4029075"/>
          <p14:tracePt t="91459" x="3173413" y="4014788"/>
          <p14:tracePt t="91467" x="3173413" y="4000500"/>
          <p14:tracePt t="91475" x="3159125" y="3971925"/>
          <p14:tracePt t="91489" x="3159125" y="3957638"/>
          <p14:tracePt t="91497" x="3159125" y="3929063"/>
          <p14:tracePt t="91505" x="3159125" y="3914775"/>
          <p14:tracePt t="91521" x="3159125" y="3900488"/>
          <p14:tracePt t="91529" x="3159125" y="3886200"/>
          <p14:tracePt t="91537" x="3173413" y="3886200"/>
          <p14:tracePt t="91555" x="3187700" y="3871913"/>
          <p14:tracePt t="91572" x="3216275" y="3857625"/>
          <p14:tracePt t="91587" x="3230563" y="3843338"/>
          <p14:tracePt t="91595" x="3244850" y="3829050"/>
          <p14:tracePt t="91604" x="3244850" y="3814763"/>
          <p14:tracePt t="91609" x="3259138" y="3800475"/>
          <p14:tracePt t="91618" x="3259138" y="3786188"/>
          <p14:tracePt t="91625" x="3259138" y="3771900"/>
          <p14:tracePt t="91633" x="3287713" y="3757613"/>
          <p14:tracePt t="91641" x="3287713" y="3743325"/>
          <p14:tracePt t="91649" x="3316288" y="3729038"/>
          <p14:tracePt t="91657" x="3316288" y="3714750"/>
          <p14:tracePt t="91665" x="3316288" y="3700463"/>
          <p14:tracePt t="91688" x="3316288" y="3686175"/>
          <p14:tracePt t="91696" x="3316288" y="3671888"/>
          <p14:tracePt t="91898" x="3330575" y="3671888"/>
          <p14:tracePt t="91905" x="3359150" y="3671888"/>
          <p14:tracePt t="91913" x="3430588" y="3671888"/>
          <p14:tracePt t="91921" x="3530600" y="3671888"/>
          <p14:tracePt t="91929" x="3644900" y="3671888"/>
          <p14:tracePt t="91937" x="3816350" y="3671888"/>
          <p14:tracePt t="91943" x="3973513" y="3657600"/>
          <p14:tracePt t="91951" x="4102100" y="3643313"/>
          <p14:tracePt t="91959" x="4216400" y="3629025"/>
          <p14:tracePt t="91967" x="4359275" y="3614738"/>
          <p14:tracePt t="91975" x="4473575" y="3600450"/>
          <p14:tracePt t="91983" x="4602163" y="3586163"/>
          <p14:tracePt t="91991" x="4716463" y="3586163"/>
          <p14:tracePt t="91999" x="4816475" y="3586163"/>
          <p14:tracePt t="92007" x="4916488" y="3586163"/>
          <p14:tracePt t="92013" x="4987925" y="3586163"/>
          <p14:tracePt t="92021" x="5030788" y="3586163"/>
          <p14:tracePt t="92029" x="5087938" y="3586163"/>
          <p14:tracePt t="92037" x="5102225" y="3586163"/>
          <p14:tracePt t="92045" x="5116513" y="3586163"/>
          <p14:tracePt t="92053" x="5145088" y="3571875"/>
          <p14:tracePt t="92072" x="5159375" y="3571875"/>
          <p14:tracePt t="92089" x="5173663" y="3571875"/>
          <p14:tracePt t="92095" x="5173663" y="3557588"/>
          <p14:tracePt t="92104" x="5202238" y="3557588"/>
          <p14:tracePt t="92111" x="5216525" y="3557588"/>
          <p14:tracePt t="92120" x="5230813" y="3557588"/>
          <p14:tracePt t="92127" x="5245100" y="3557588"/>
          <p14:tracePt t="92135" x="5287963" y="3543300"/>
          <p14:tracePt t="92141" x="5316538" y="3529013"/>
          <p14:tracePt t="92149" x="5359400" y="3529013"/>
          <p14:tracePt t="92157" x="5430838" y="3514725"/>
          <p14:tracePt t="92165" x="5502275" y="3514725"/>
          <p14:tracePt t="92173" x="5559425" y="3500438"/>
          <p14:tracePt t="92181" x="5602288" y="3500438"/>
          <p14:tracePt t="92189" x="5645150" y="3500438"/>
          <p14:tracePt t="92197" x="5702300" y="3500438"/>
          <p14:tracePt t="92205" x="5773738" y="3500438"/>
          <p14:tracePt t="92211" x="5830888" y="3486150"/>
          <p14:tracePt t="92219" x="5902325" y="3486150"/>
          <p14:tracePt t="92227" x="5973763" y="3471863"/>
          <p14:tracePt t="92235" x="6030913" y="3471863"/>
          <p14:tracePt t="92243" x="6118225" y="3457575"/>
          <p14:tracePt t="92251" x="6189663" y="3457575"/>
          <p14:tracePt t="92259" x="6275388" y="3443288"/>
          <p14:tracePt t="92268" x="6346825" y="3443288"/>
          <p14:tracePt t="92273" x="6432550" y="3429000"/>
          <p14:tracePt t="92281" x="6503988" y="3429000"/>
          <p14:tracePt t="92289" x="6589713" y="3414713"/>
          <p14:tracePt t="92297" x="6675438" y="3400425"/>
          <p14:tracePt t="92305" x="6746875" y="3400425"/>
          <p14:tracePt t="92313" x="6818313" y="3371850"/>
          <p14:tracePt t="92321" x="6889750" y="3371850"/>
          <p14:tracePt t="92329" x="6946900" y="3371850"/>
          <p14:tracePt t="92337" x="7032625" y="3357563"/>
          <p14:tracePt t="92343" x="7089775" y="3357563"/>
          <p14:tracePt t="92351" x="7146925" y="3357563"/>
          <p14:tracePt t="92359" x="7189788" y="3343275"/>
          <p14:tracePt t="92367" x="7218363" y="3343275"/>
          <p14:tracePt t="92375" x="7261225" y="3343275"/>
          <p14:tracePt t="92383" x="7318375" y="3343275"/>
          <p14:tracePt t="92391" x="7346950" y="3343275"/>
          <p14:tracePt t="92399" x="7404100" y="3343275"/>
          <p14:tracePt t="92405" x="7475538" y="3343275"/>
          <p14:tracePt t="92413" x="7546975" y="3343275"/>
          <p14:tracePt t="92421" x="7632700" y="3343275"/>
          <p14:tracePt t="92429" x="7689850" y="3343275"/>
          <p14:tracePt t="92437" x="7761288" y="3343275"/>
          <p14:tracePt t="92445" x="7804150" y="3343275"/>
          <p14:tracePt t="92453" x="7832725" y="3343275"/>
          <p14:tracePt t="92461" x="7861300" y="3343275"/>
          <p14:tracePt t="92469" x="7889875" y="3343275"/>
          <p14:tracePt t="92475" x="7904163" y="3343275"/>
          <p14:tracePt t="92483" x="7918450" y="3343275"/>
          <p14:tracePt t="92500" x="7932738" y="3343275"/>
          <p14:tracePt t="92511" x="7947025" y="3343275"/>
          <p14:tracePt t="92528" x="7961313" y="3343275"/>
          <p14:tracePt t="92536" x="7989888" y="3343275"/>
          <p14:tracePt t="92541" x="8004175" y="3343275"/>
          <p14:tracePt t="92549" x="8032750" y="3343275"/>
          <p14:tracePt t="92557" x="8047038" y="3343275"/>
          <p14:tracePt t="92565" x="8075613" y="3343275"/>
          <p14:tracePt t="92582" x="8089900" y="3343275"/>
          <p14:tracePt t="92928" x="8089900" y="3357563"/>
          <p14:tracePt t="92970" x="8089900" y="3371850"/>
          <p14:tracePt t="93432" x="8089900" y="3386138"/>
          <p14:tracePt t="93448" x="8104188" y="3400425"/>
          <p14:tracePt t="93464" x="8118475" y="3414713"/>
          <p14:tracePt t="93471" x="8132763" y="3429000"/>
          <p14:tracePt t="93477" x="8147050" y="3443288"/>
          <p14:tracePt t="93494" x="8161338" y="3457575"/>
          <p14:tracePt t="93525" x="8175625" y="3457575"/>
          <p14:tracePt t="94116" x="8175625" y="3471863"/>
          <p14:tracePt t="94124" x="8189913" y="3486150"/>
          <p14:tracePt t="94131" x="8189913" y="3500438"/>
          <p14:tracePt t="94145" x="8204200" y="3500438"/>
          <p14:tracePt t="94154" x="8204200" y="3514725"/>
          <p14:tracePt t="94166" x="8218488" y="3514725"/>
          <p14:tracePt t="94597" x="8232775" y="3529013"/>
          <p14:tracePt t="94611" x="8232775" y="3543300"/>
          <p14:tracePt t="94619" x="8261350" y="3557588"/>
          <p14:tracePt t="94627" x="8275638" y="3571875"/>
          <p14:tracePt t="94635" x="8304213" y="3571875"/>
          <p14:tracePt t="94643" x="8318500" y="3571875"/>
          <p14:tracePt t="94651" x="8332788" y="3586163"/>
          <p14:tracePt t="94659" x="8375650" y="3600450"/>
          <p14:tracePt t="94667" x="8389938" y="3600450"/>
          <p14:tracePt t="94675" x="8404225" y="3600450"/>
          <p14:tracePt t="94683" x="8432800" y="3600450"/>
          <p14:tracePt t="94689" x="8475663" y="3571875"/>
          <p14:tracePt t="94697" x="8504238" y="3557588"/>
          <p14:tracePt t="94705" x="8532813" y="3529013"/>
          <p14:tracePt t="94713" x="8575675" y="3514725"/>
          <p14:tracePt t="94721" x="8604250" y="3486150"/>
          <p14:tracePt t="94729" x="8618538" y="3486150"/>
          <p14:tracePt t="94737" x="8647113" y="3457575"/>
          <p14:tracePt t="94745" x="8661400" y="3457575"/>
          <p14:tracePt t="94751" x="8675688" y="3429000"/>
          <p14:tracePt t="94767" x="8689975" y="3429000"/>
          <p14:tracePt t="94783" x="8704263" y="3414713"/>
          <p14:tracePt t="94803" x="8718550" y="3414713"/>
          <p14:tracePt t="94811" x="8732838" y="3414713"/>
          <p14:tracePt t="94838" x="8775700" y="3414713"/>
          <p14:tracePt t="94841" x="8789988" y="3414713"/>
          <p14:tracePt t="94849" x="8818563" y="3414713"/>
          <p14:tracePt t="94857" x="8832850" y="3414713"/>
          <p14:tracePt t="94865" x="8861425" y="3414713"/>
          <p14:tracePt t="94879" x="8875713" y="3414713"/>
          <p14:tracePt t="94895" x="8890000" y="3414713"/>
          <p14:tracePt t="94919" x="8904288" y="3414713"/>
          <p14:tracePt t="94940" x="8918575" y="3414713"/>
          <p14:tracePt t="94969" x="8932863" y="3414713"/>
          <p14:tracePt t="95071" x="8918575" y="3429000"/>
          <p14:tracePt t="95079" x="8875713" y="3443288"/>
          <p14:tracePt t="95085" x="8832850" y="3457575"/>
          <p14:tracePt t="95093" x="8747125" y="3486150"/>
          <p14:tracePt t="95101" x="8661400" y="3500438"/>
          <p14:tracePt t="95109" x="8589963" y="3514725"/>
          <p14:tracePt t="95117" x="8504238" y="3529013"/>
          <p14:tracePt t="95125" x="8432800" y="3529013"/>
          <p14:tracePt t="95133" x="8389938" y="3529013"/>
          <p14:tracePt t="95141" x="8347075" y="3529013"/>
          <p14:tracePt t="95147" x="8318500" y="3529013"/>
          <p14:tracePt t="95155" x="8289925" y="3529013"/>
          <p14:tracePt t="95163" x="8275638" y="3529013"/>
          <p14:tracePt t="95171" x="8247063" y="3529013"/>
          <p14:tracePt t="95179" x="8232775" y="3529013"/>
          <p14:tracePt t="95188" x="8218488" y="3529013"/>
          <p14:tracePt t="95195" x="8189913" y="3529013"/>
          <p14:tracePt t="95204" x="8161338" y="3514725"/>
          <p14:tracePt t="95211" x="8147050" y="3514725"/>
          <p14:tracePt t="95217" x="8132763" y="3514725"/>
          <p14:tracePt t="95225" x="8118475" y="3514725"/>
          <p14:tracePt t="95233" x="8089900" y="3514725"/>
          <p14:tracePt t="95241" x="8075613" y="3514725"/>
          <p14:tracePt t="95249" x="8061325" y="3514725"/>
          <p14:tracePt t="95257" x="8047038" y="3514725"/>
          <p14:tracePt t="95274" x="8018463" y="3514725"/>
          <p14:tracePt t="95287" x="8004175" y="3514725"/>
          <p14:tracePt t="95393" x="8018463" y="3514725"/>
          <p14:tracePt t="95401" x="8061325" y="3500438"/>
          <p14:tracePt t="95409" x="8118475" y="3500438"/>
          <p14:tracePt t="95415" x="8189913" y="3486150"/>
          <p14:tracePt t="95424" x="8275638" y="3471863"/>
          <p14:tracePt t="95431" x="8347075" y="3471863"/>
          <p14:tracePt t="95439" x="8432800" y="3457575"/>
          <p14:tracePt t="95447" x="8504238" y="3457575"/>
          <p14:tracePt t="95455" x="8575675" y="3457575"/>
          <p14:tracePt t="95463" x="8604250" y="3457575"/>
          <p14:tracePt t="95471" x="8647113" y="3457575"/>
          <p14:tracePt t="95477" x="8689975" y="3457575"/>
          <p14:tracePt t="95485" x="8732838" y="3457575"/>
          <p14:tracePt t="95493" x="8747125" y="3457575"/>
          <p14:tracePt t="95501" x="8775700" y="3457575"/>
          <p14:tracePt t="95509" x="8789988" y="3457575"/>
          <p14:tracePt t="95517" x="8818563" y="3471863"/>
          <p14:tracePt t="95525" x="8832850" y="3471863"/>
          <p14:tracePt t="95533" x="8847138" y="3471863"/>
          <p14:tracePt t="95541" x="8861425" y="3471863"/>
          <p14:tracePt t="95633" x="8861425" y="3486150"/>
          <p14:tracePt t="95641" x="8818563" y="3486150"/>
          <p14:tracePt t="95649" x="8761413" y="3500438"/>
          <p14:tracePt t="95657" x="8675688" y="3514725"/>
          <p14:tracePt t="95665" x="8575675" y="3529013"/>
          <p14:tracePt t="95674" x="8461375" y="3557588"/>
          <p14:tracePt t="95679" x="8347075" y="3571875"/>
          <p14:tracePt t="95687" x="8204200" y="3586163"/>
          <p14:tracePt t="95695" x="8089900" y="3614738"/>
          <p14:tracePt t="95703" x="7975600" y="3629025"/>
          <p14:tracePt t="95711" x="7861300" y="3643313"/>
          <p14:tracePt t="95719" x="7775575" y="3657600"/>
          <p14:tracePt t="95727" x="7689850" y="3671888"/>
          <p14:tracePt t="95735" x="7661275" y="3671888"/>
          <p14:tracePt t="95743" x="7646988" y="3671888"/>
          <p14:tracePt t="95749" x="7632700" y="3671888"/>
          <p14:tracePt t="95832" x="7632700" y="3686175"/>
          <p14:tracePt t="95839" x="7704138" y="3700463"/>
          <p14:tracePt t="95847" x="7818438" y="3729038"/>
          <p14:tracePt t="95855" x="7947025" y="3771900"/>
          <p14:tracePt t="95863" x="8089900" y="3800475"/>
          <p14:tracePt t="95871" x="8261350" y="3829050"/>
          <p14:tracePt t="95879" x="8404225" y="3857625"/>
          <p14:tracePt t="95885" x="8504238" y="3871913"/>
          <p14:tracePt t="95893" x="8575675" y="3871913"/>
          <p14:tracePt t="95901" x="8604250" y="3886200"/>
          <p14:tracePt t="95909" x="8618538" y="3886200"/>
          <p14:tracePt t="96186" x="8632825" y="3886200"/>
          <p14:tracePt t="96194" x="8632825" y="3814763"/>
          <p14:tracePt t="96202" x="8632825" y="3743325"/>
          <p14:tracePt t="96209" x="8632825" y="3657600"/>
          <p14:tracePt t="96215" x="8632825" y="3586163"/>
          <p14:tracePt t="96223" x="8632825" y="3514725"/>
          <p14:tracePt t="96231" x="8632825" y="3429000"/>
          <p14:tracePt t="96239" x="8618538" y="3371850"/>
          <p14:tracePt t="96247" x="8604250" y="3300413"/>
          <p14:tracePt t="96255" x="8604250" y="3257550"/>
          <p14:tracePt t="96263" x="8575675" y="3214688"/>
          <p14:tracePt t="96271" x="8561388" y="3171825"/>
          <p14:tracePt t="96279" x="8547100" y="3114675"/>
          <p14:tracePt t="96285" x="8532813" y="3086100"/>
          <p14:tracePt t="96293" x="8518525" y="3071813"/>
          <p14:tracePt t="96301" x="8504238" y="3043238"/>
          <p14:tracePt t="96309" x="8504238" y="3000375"/>
          <p14:tracePt t="96318" x="8504238" y="2986088"/>
          <p14:tracePt t="96325" x="8489950" y="2971800"/>
          <p14:tracePt t="96333" x="8489950" y="2957513"/>
          <p14:tracePt t="96341" x="8475663" y="2943225"/>
          <p14:tracePt t="96347" x="8475663" y="2928938"/>
          <p14:tracePt t="96363" x="8475663" y="2914650"/>
          <p14:tracePt t="96392" x="8475663" y="2900363"/>
          <p14:tracePt t="96458" x="8475663" y="2886075"/>
          <p14:tracePt t="96488" x="8475663" y="2871788"/>
          <p14:tracePt t="100788" x="8461375" y="2871788"/>
          <p14:tracePt t="100812" x="8432800" y="2871788"/>
          <p14:tracePt t="100821" x="8361363" y="2886075"/>
          <p14:tracePt t="100827" x="8318500" y="2914650"/>
          <p14:tracePt t="100835" x="8232775" y="2943225"/>
          <p14:tracePt t="100854" x="8089900" y="2986088"/>
          <p14:tracePt t="100857" x="8004175" y="3014663"/>
          <p14:tracePt t="100865" x="7918450" y="3028950"/>
          <p14:tracePt t="100873" x="7804150" y="3057525"/>
          <p14:tracePt t="100881" x="7689850" y="3086100"/>
          <p14:tracePt t="100889" x="7575550" y="3114675"/>
          <p14:tracePt t="100898" x="7446963" y="3143250"/>
          <p14:tracePt t="100905" x="7318375" y="3186113"/>
          <p14:tracePt t="100913" x="7189788" y="3214688"/>
          <p14:tracePt t="100919" x="7104063" y="3228975"/>
          <p14:tracePt t="100927" x="7018338" y="3243263"/>
          <p14:tracePt t="100935" x="6946900" y="3243263"/>
          <p14:tracePt t="100943" x="6918325" y="3243263"/>
          <p14:tracePt t="100951" x="6889750" y="3243263"/>
          <p14:tracePt t="100959" x="6875463" y="3243263"/>
          <p14:tracePt t="100967" x="6861175" y="3243263"/>
          <p14:tracePt t="101666" x="6846888" y="3243263"/>
          <p14:tracePt t="101674" x="6718300" y="3314700"/>
          <p14:tracePt t="101681" x="6503988" y="3400425"/>
          <p14:tracePt t="101689" x="6289675" y="3486150"/>
          <p14:tracePt t="101697" x="6073775" y="3600450"/>
          <p14:tracePt t="101705" x="5859463" y="3686175"/>
          <p14:tracePt t="101713" x="5659438" y="3757613"/>
          <p14:tracePt t="101719" x="5459413" y="3786188"/>
          <p14:tracePt t="101727" x="5330825" y="3814763"/>
          <p14:tracePt t="101735" x="5230813" y="3843338"/>
          <p14:tracePt t="101743" x="5145088" y="3857625"/>
          <p14:tracePt t="101751" x="5116513" y="3857625"/>
          <p14:tracePt t="101759" x="5102225" y="3857625"/>
          <p14:tracePt t="101767" x="5073650" y="3857625"/>
          <p14:tracePt t="101783" x="5059363" y="3857625"/>
          <p14:tracePt t="101797" x="5045075" y="3857625"/>
          <p14:tracePt t="101813" x="5030788" y="3857625"/>
          <p14:tracePt t="101821" x="5016500" y="3857625"/>
          <p14:tracePt t="101829" x="5002213" y="3857625"/>
          <p14:tracePt t="101837" x="4987925" y="3871913"/>
          <p14:tracePt t="101855" x="4945063" y="3871913"/>
          <p14:tracePt t="101859" x="4916488" y="3871913"/>
          <p14:tracePt t="101867" x="4873625" y="3857625"/>
          <p14:tracePt t="101875" x="4845050" y="3843338"/>
          <p14:tracePt t="101883" x="4816475" y="3829050"/>
          <p14:tracePt t="101891" x="4787900" y="3800475"/>
          <p14:tracePt t="101899" x="4773613" y="3786188"/>
          <p14:tracePt t="101907" x="4745038" y="3771900"/>
          <p14:tracePt t="101915" x="4687888" y="3743325"/>
          <p14:tracePt t="101923" x="4645025" y="3714750"/>
          <p14:tracePt t="101929" x="4559300" y="3686175"/>
          <p14:tracePt t="101937" x="4487863" y="3657600"/>
          <p14:tracePt t="101945" x="4402138" y="3643313"/>
          <p14:tracePt t="101954" x="4302125" y="3614738"/>
          <p14:tracePt t="101961" x="4216400" y="3586163"/>
          <p14:tracePt t="101969" x="4116388" y="3557588"/>
          <p14:tracePt t="101977" x="4030663" y="3529013"/>
          <p14:tracePt t="101983" x="3959225" y="3514725"/>
          <p14:tracePt t="101991" x="3902075" y="3500438"/>
          <p14:tracePt t="101999" x="3873500" y="3486150"/>
          <p14:tracePt t="102007" x="3859213" y="3486150"/>
          <p14:tracePt t="102015" x="3844925" y="3486150"/>
          <p14:tracePt t="102077" x="3830638" y="3486150"/>
          <p14:tracePt t="102098" x="3816350" y="3486150"/>
          <p14:tracePt t="102429" x="3873500" y="3486150"/>
          <p14:tracePt t="102436" x="3959225" y="3500438"/>
          <p14:tracePt t="102443" x="4073525" y="3514725"/>
          <p14:tracePt t="102451" x="4259263" y="3529013"/>
          <p14:tracePt t="102459" x="4473575" y="3529013"/>
          <p14:tracePt t="102465" x="4702175" y="3529013"/>
          <p14:tracePt t="102473" x="4973638" y="3529013"/>
          <p14:tracePt t="102481" x="5216525" y="3529013"/>
          <p14:tracePt t="102489" x="5473700" y="3514725"/>
          <p14:tracePt t="102497" x="5673725" y="3514725"/>
          <p14:tracePt t="102505" x="5873750" y="3500438"/>
          <p14:tracePt t="102513" x="6045200" y="3471863"/>
          <p14:tracePt t="102521" x="6189663" y="3457575"/>
          <p14:tracePt t="102527" x="6361113" y="3443288"/>
          <p14:tracePt t="102535" x="6518275" y="3429000"/>
          <p14:tracePt t="102543" x="6689725" y="3429000"/>
          <p14:tracePt t="102551" x="6875463" y="3429000"/>
          <p14:tracePt t="102559" x="7104063" y="3429000"/>
          <p14:tracePt t="102567" x="7389813" y="3414713"/>
          <p14:tracePt t="102575" x="7718425" y="3386138"/>
          <p14:tracePt t="102583" x="8004175" y="3357563"/>
          <p14:tracePt t="102589" x="8261350" y="3314700"/>
          <p14:tracePt t="102597" x="8461375" y="3286125"/>
          <p14:tracePt t="102605" x="8575675" y="3271838"/>
          <p14:tracePt t="102613" x="8632825" y="3271838"/>
          <p14:tracePt t="102621" x="8647113" y="3257550"/>
          <p14:tracePt t="102971" x="8632825" y="3286125"/>
          <p14:tracePt t="102980" x="8432800" y="3486150"/>
          <p14:tracePt t="102987" x="8189913" y="3657600"/>
          <p14:tracePt t="102993" x="7875588" y="3886200"/>
          <p14:tracePt t="103001" x="7532688" y="4071938"/>
          <p14:tracePt t="103009" x="7275513" y="4229100"/>
          <p14:tracePt t="103017" x="7004050" y="4400550"/>
          <p14:tracePt t="103025" x="6775450" y="4529138"/>
          <p14:tracePt t="103033" x="6575425" y="4657725"/>
          <p14:tracePt t="103041" x="6418263" y="4743450"/>
          <p14:tracePt t="103049" x="6289675" y="4843463"/>
          <p14:tracePt t="103057" x="6175375" y="4929188"/>
          <p14:tracePt t="103063" x="6088063" y="4972050"/>
          <p14:tracePt t="103071" x="6002338" y="5014913"/>
          <p14:tracePt t="103079" x="5930900" y="5057775"/>
          <p14:tracePt t="103087" x="5888038" y="5086350"/>
          <p14:tracePt t="103095" x="5859463" y="5100638"/>
          <p14:tracePt t="103104" x="5816600" y="5129213"/>
          <p14:tracePt t="103111" x="5759450" y="5157788"/>
          <p14:tracePt t="103120" x="5730875" y="5200650"/>
          <p14:tracePt t="103125" x="5673725" y="5229225"/>
          <p14:tracePt t="103133" x="5630863" y="5286375"/>
          <p14:tracePt t="103141" x="5545138" y="5343525"/>
          <p14:tracePt t="103149" x="5473700" y="5414963"/>
          <p14:tracePt t="103157" x="5387975" y="5486400"/>
          <p14:tracePt t="103165" x="5287963" y="5572125"/>
          <p14:tracePt t="103173" x="5202238" y="5629275"/>
          <p14:tracePt t="103182" x="5116513" y="5700713"/>
          <p14:tracePt t="103189" x="5059363" y="5743575"/>
          <p14:tracePt t="103195" x="4973638" y="5772150"/>
          <p14:tracePt t="103204" x="4902200" y="5815013"/>
          <p14:tracePt t="103211" x="4859338" y="5829300"/>
          <p14:tracePt t="103219" x="4816475" y="5857875"/>
          <p14:tracePt t="103227" x="4759325" y="5886450"/>
          <p14:tracePt t="103235" x="4716463" y="5900738"/>
          <p14:tracePt t="103243" x="4687888" y="5929313"/>
          <p14:tracePt t="103251" x="4659313" y="5943600"/>
          <p14:tracePt t="103257" x="4630738" y="5972175"/>
          <p14:tracePt t="103265" x="4616450" y="5986463"/>
          <p14:tracePt t="103273" x="4587875" y="6015038"/>
          <p14:tracePt t="103281" x="4573588" y="6043613"/>
          <p14:tracePt t="103289" x="4530725" y="6086475"/>
          <p14:tracePt t="103297" x="4487863" y="6172200"/>
          <p14:tracePt t="103305" x="4473575" y="6243638"/>
          <p14:tracePt t="103313" x="4430713" y="6329363"/>
          <p14:tracePt t="103321" x="4387850" y="6372225"/>
          <p14:tracePt t="103327" x="4344988" y="6443663"/>
          <p14:tracePt t="103335" x="4316413" y="6472238"/>
          <p14:tracePt t="103343" x="4259263" y="6515100"/>
          <p14:tracePt t="103352" x="4244975" y="6529388"/>
          <p14:tracePt t="103359" x="4230688" y="6543675"/>
          <p14:tracePt t="103367" x="4216400" y="6557963"/>
          <p14:tracePt t="103375" x="4202113" y="6557963"/>
          <p14:tracePt t="103383" x="4202113" y="6572250"/>
          <p14:tracePt t="103472" x="4202113" y="6557963"/>
          <p14:tracePt t="103480" x="4230688" y="6529388"/>
          <p14:tracePt t="103487" x="4287838" y="6472238"/>
          <p14:tracePt t="103495" x="4416425" y="6372225"/>
          <p14:tracePt t="103504" x="4659313" y="6229350"/>
          <p14:tracePt t="103511" x="5059363" y="6029325"/>
          <p14:tracePt t="103520" x="5516563" y="5786438"/>
          <p14:tracePt t="103525" x="6045200" y="5486400"/>
          <p14:tracePt t="103533" x="6661150" y="5129213"/>
          <p14:tracePt t="103541" x="7275513" y="4800600"/>
          <p14:tracePt t="103549" x="7775575" y="4486275"/>
          <p14:tracePt t="103557" x="8189913" y="4243388"/>
          <p14:tracePt t="103565" x="8489950" y="4086225"/>
          <p14:tracePt t="103574" x="8647113" y="3971925"/>
          <p14:tracePt t="103581" x="8732838" y="3900488"/>
          <p14:tracePt t="103589" x="8761413" y="3886200"/>
          <p14:tracePt t="103595" x="8804275" y="3843338"/>
          <p14:tracePt t="103604" x="8818563" y="3829050"/>
          <p14:tracePt t="103611" x="8818563" y="3814763"/>
          <p14:tracePt t="103813" x="8818563" y="3786188"/>
          <p14:tracePt t="103822" x="8847138" y="3743325"/>
          <p14:tracePt t="103829" x="8861425" y="3700463"/>
          <p14:tracePt t="103837" x="8861425" y="3686175"/>
          <p14:tracePt t="103845" x="8861425" y="3671888"/>
          <p14:tracePt t="103854" x="8875713" y="3643313"/>
          <p14:tracePt t="103868" x="8875713" y="3629025"/>
          <p14:tracePt t="104124" x="8875713" y="3614738"/>
          <p14:tracePt t="104139" x="8875713" y="3600450"/>
          <p14:tracePt t="104148" x="8875713" y="3586163"/>
          <p14:tracePt t="104155" x="8875713" y="3571875"/>
          <p14:tracePt t="104175" x="8875713" y="3557588"/>
          <p14:tracePt t="104184" x="8861425" y="3543300"/>
          <p14:tracePt t="104191" x="8861425" y="3529013"/>
          <p14:tracePt t="104206" x="8861425" y="3514725"/>
          <p14:tracePt t="104831" x="8875713" y="3543300"/>
          <p14:tracePt t="104839" x="8875713" y="3557588"/>
          <p14:tracePt t="104847" x="8875713" y="3571875"/>
          <p14:tracePt t="104855" x="8890000" y="3600450"/>
          <p14:tracePt t="104861" x="8904288" y="3614738"/>
          <p14:tracePt t="104869" x="8904288" y="3629025"/>
          <p14:tracePt t="104877" x="8918575" y="3643313"/>
          <p14:tracePt t="104885" x="8918575" y="3657600"/>
          <p14:tracePt t="105079" x="9032875" y="3700463"/>
          <p14:tracePt t="105087" x="9204325" y="3729038"/>
          <p14:tracePt t="105095" x="9418638" y="3729038"/>
          <p14:tracePt t="105103" x="9604375" y="3729038"/>
          <p14:tracePt t="105111" x="9775825" y="3714750"/>
          <p14:tracePt t="105119" x="9904413" y="3700463"/>
          <p14:tracePt t="105127" x="10004425" y="3671888"/>
          <p14:tracePt t="105133" x="10047288" y="3657600"/>
          <p14:tracePt t="105141" x="10075863" y="3643313"/>
          <p14:tracePt t="105208" x="10033000" y="3614738"/>
          <p14:tracePt t="105215" x="9947275" y="3586163"/>
          <p14:tracePt t="105223" x="9904413" y="3557588"/>
          <p14:tracePt t="105231" x="9861550" y="3557588"/>
          <p14:tracePt t="105239" x="9818688" y="3543300"/>
          <p14:tracePt t="105247" x="9761538" y="3529013"/>
          <p14:tracePt t="105255" x="9704388" y="3514725"/>
          <p14:tracePt t="105263" x="9675813" y="3514725"/>
          <p14:tracePt t="105269" x="9661525" y="3514725"/>
          <p14:tracePt t="105277" x="9632950" y="3514725"/>
          <p14:tracePt t="105285" x="9618663" y="3514725"/>
          <p14:tracePt t="105293" x="9561513" y="3514725"/>
          <p14:tracePt t="105301" x="9504363" y="3514725"/>
          <p14:tracePt t="105309" x="9432925" y="3514725"/>
          <p14:tracePt t="105317" x="9361488" y="3514725"/>
          <p14:tracePt t="105325" x="9275763" y="3514725"/>
          <p14:tracePt t="105333" x="9190038" y="3514725"/>
          <p14:tracePt t="105339" x="9075738" y="3514725"/>
          <p14:tracePt t="105347" x="8961438" y="3514725"/>
          <p14:tracePt t="105355" x="8847138" y="3514725"/>
          <p14:tracePt t="105363" x="8732838" y="3514725"/>
          <p14:tracePt t="105371" x="8618538" y="3514725"/>
          <p14:tracePt t="105379" x="8518525" y="3514725"/>
          <p14:tracePt t="105387" x="8404225" y="3514725"/>
          <p14:tracePt t="105395" x="8289925" y="3514725"/>
          <p14:tracePt t="105401" x="8175625" y="3514725"/>
          <p14:tracePt t="105409" x="8075613" y="3529013"/>
          <p14:tracePt t="105417" x="7961313" y="3543300"/>
          <p14:tracePt t="105425" x="7832725" y="3571875"/>
          <p14:tracePt t="105433" x="7732713" y="3586163"/>
          <p14:tracePt t="105441" x="7646988" y="3600450"/>
          <p14:tracePt t="105449" x="7546975" y="3629025"/>
          <p14:tracePt t="105457" x="7461250" y="3643313"/>
          <p14:tracePt t="105463" x="7375525" y="3657600"/>
          <p14:tracePt t="105471" x="7318375" y="3671888"/>
          <p14:tracePt t="105479" x="7261225" y="3700463"/>
          <p14:tracePt t="105487" x="7175500" y="3714750"/>
          <p14:tracePt t="105495" x="7089775" y="3714750"/>
          <p14:tracePt t="105504" x="7018338" y="3714750"/>
          <p14:tracePt t="105511" x="6889750" y="3714750"/>
          <p14:tracePt t="105519" x="6732588" y="3714750"/>
          <p14:tracePt t="105527" x="6546850" y="3714750"/>
          <p14:tracePt t="105533" x="6332538" y="3714750"/>
          <p14:tracePt t="105541" x="6132513" y="3714750"/>
          <p14:tracePt t="105549" x="5859463" y="3743325"/>
          <p14:tracePt t="105557" x="5559425" y="3786188"/>
          <p14:tracePt t="105565" x="5302250" y="3829050"/>
          <p14:tracePt t="105573" x="5102225" y="3829050"/>
          <p14:tracePt t="105581" x="4930775" y="3843338"/>
          <p14:tracePt t="105589" x="4773613" y="3843338"/>
          <p14:tracePt t="105595" x="4659313" y="3857625"/>
          <p14:tracePt t="105603" x="4559300" y="3857625"/>
          <p14:tracePt t="105611" x="4487863" y="3871913"/>
          <p14:tracePt t="105619" x="4445000" y="3871913"/>
          <p14:tracePt t="105627" x="4416425" y="3871913"/>
          <p14:tracePt t="105693" x="4473575" y="3886200"/>
          <p14:tracePt t="105701" x="4587875" y="3914775"/>
          <p14:tracePt t="105709" x="4759325" y="3914775"/>
          <p14:tracePt t="105717" x="5002213" y="3929063"/>
          <p14:tracePt t="105725" x="5345113" y="3929063"/>
          <p14:tracePt t="105731" x="5788025" y="3929063"/>
          <p14:tracePt t="105739" x="6203950" y="3857625"/>
          <p14:tracePt t="105747" x="6604000" y="3814763"/>
          <p14:tracePt t="105755" x="6975475" y="3771900"/>
          <p14:tracePt t="105763" x="7289800" y="3743325"/>
          <p14:tracePt t="105771" x="7504113" y="3743325"/>
          <p14:tracePt t="105779" x="7675563" y="3757613"/>
          <p14:tracePt t="105787" x="7789863" y="3786188"/>
          <p14:tracePt t="105793" x="7847013" y="3786188"/>
          <p14:tracePt t="105801" x="7875588" y="3800475"/>
          <p14:tracePt t="105860" x="7875588" y="3814763"/>
          <p14:tracePt t="105868" x="7861300" y="3843338"/>
          <p14:tracePt t="105875" x="7818438" y="3900488"/>
          <p14:tracePt t="105883" x="7747000" y="3986213"/>
          <p14:tracePt t="105891" x="7675563" y="4071938"/>
          <p14:tracePt t="105899" x="7589838" y="4200525"/>
          <p14:tracePt t="105907" x="7504113" y="4300538"/>
          <p14:tracePt t="105915" x="7432675" y="4429125"/>
          <p14:tracePt t="105923" x="7346950" y="4543425"/>
          <p14:tracePt t="105929" x="7304088" y="4629150"/>
          <p14:tracePt t="105938" x="7275513" y="4714875"/>
          <p14:tracePt t="105945" x="7246938" y="4786313"/>
          <p14:tracePt t="105954" x="7246938" y="4843463"/>
          <p14:tracePt t="105962" x="7246938" y="4857750"/>
          <p14:tracePt t="105969" x="7246938" y="4886325"/>
          <p14:tracePt t="105977" x="7246938" y="4929188"/>
          <p14:tracePt t="105985" x="7261225" y="4943475"/>
          <p14:tracePt t="105991" x="7275513" y="4972050"/>
          <p14:tracePt t="105999" x="7318375" y="5029200"/>
          <p14:tracePt t="106007" x="7361238" y="5043488"/>
          <p14:tracePt t="106015" x="7404100" y="5072063"/>
          <p14:tracePt t="106024" x="7475538" y="5100638"/>
          <p14:tracePt t="106031" x="7575550" y="5114925"/>
          <p14:tracePt t="106039" x="7661275" y="5114925"/>
          <p14:tracePt t="106047" x="7789863" y="5100638"/>
          <p14:tracePt t="106054" x="7889875" y="5057775"/>
          <p14:tracePt t="106061" x="7975600" y="4972050"/>
          <p14:tracePt t="106069" x="8061325" y="4872038"/>
          <p14:tracePt t="106077" x="8132763" y="4729163"/>
          <p14:tracePt t="106085" x="8175625" y="4543425"/>
          <p14:tracePt t="106093" x="8218488" y="4271963"/>
          <p14:tracePt t="106101" x="8232775" y="3943350"/>
          <p14:tracePt t="106109" x="8232775" y="3629025"/>
          <p14:tracePt t="106117" x="8175625" y="3214688"/>
          <p14:tracePt t="106125" x="8089900" y="2871788"/>
          <p14:tracePt t="106131" x="7975600" y="2443163"/>
          <p14:tracePt t="106139" x="7832725" y="1985963"/>
          <p14:tracePt t="106147" x="7675563" y="1471613"/>
          <p14:tracePt t="106155" x="7489825" y="885825"/>
          <p14:tracePt t="106163" x="7275513" y="300038"/>
          <p14:tracePt t="110069" x="7446963" y="114300"/>
          <p14:tracePt t="110077" x="7518400" y="257175"/>
          <p14:tracePt t="110085" x="7561263" y="371475"/>
          <p14:tracePt t="110093" x="7604125" y="457200"/>
          <p14:tracePt t="110101" x="7646988" y="542925"/>
          <p14:tracePt t="110109" x="7675563" y="600075"/>
          <p14:tracePt t="110117" x="7704138" y="671513"/>
          <p14:tracePt t="110125" x="7732713" y="714375"/>
          <p14:tracePt t="110131" x="7747000" y="742950"/>
          <p14:tracePt t="110139" x="7761288" y="771525"/>
          <p14:tracePt t="110147" x="7789863" y="785813"/>
          <p14:tracePt t="110155" x="7804150" y="814388"/>
          <p14:tracePt t="110163" x="7832725" y="828675"/>
          <p14:tracePt t="110171" x="7847013" y="857250"/>
          <p14:tracePt t="110183" x="7875588" y="885825"/>
          <p14:tracePt t="110189" x="7889875" y="914400"/>
          <p14:tracePt t="110195" x="7918450" y="942975"/>
          <p14:tracePt t="110201" x="7932738" y="1000125"/>
          <p14:tracePt t="110209" x="7975600" y="1057275"/>
          <p14:tracePt t="110217" x="8004175" y="1128713"/>
          <p14:tracePt t="110225" x="8032750" y="1171575"/>
          <p14:tracePt t="110233" x="8089900" y="1257300"/>
          <p14:tracePt t="110241" x="8132763" y="1343025"/>
          <p14:tracePt t="110249" x="8189913" y="1414463"/>
          <p14:tracePt t="110257" x="8218488" y="1443038"/>
          <p14:tracePt t="110265" x="8232775" y="1471613"/>
          <p14:tracePt t="110271" x="8261350" y="1500188"/>
          <p14:tracePt t="110279" x="8275638" y="1514475"/>
          <p14:tracePt t="110287" x="8304213" y="1543050"/>
          <p14:tracePt t="110304" x="8304213" y="1557338"/>
          <p14:tracePt t="110311" x="8318500" y="1571625"/>
          <p14:tracePt t="110319" x="8318500" y="1585913"/>
          <p14:tracePt t="110327" x="8318500" y="1614488"/>
          <p14:tracePt t="110333" x="8332788" y="1614488"/>
          <p14:tracePt t="110341" x="8332788" y="1628775"/>
          <p14:tracePt t="110365" x="8332788" y="1643063"/>
          <p14:tracePt t="110373" x="8361363" y="1643063"/>
          <p14:tracePt t="110381" x="8361363" y="1657350"/>
          <p14:tracePt t="110393" x="8361363" y="1671638"/>
          <p14:tracePt t="110419" x="8375650" y="1685925"/>
          <p14:tracePt t="110427" x="8389938" y="1685925"/>
          <p14:tracePt t="110435" x="8447088" y="1685925"/>
          <p14:tracePt t="110443" x="8504238" y="1685925"/>
          <p14:tracePt t="110451" x="8589963" y="1671638"/>
          <p14:tracePt t="110459" x="8675688" y="1657350"/>
          <p14:tracePt t="110465" x="8747125" y="1657350"/>
          <p14:tracePt t="110473" x="8832850" y="1628775"/>
          <p14:tracePt t="110481" x="8918575" y="1600200"/>
          <p14:tracePt t="110489" x="8990013" y="1571625"/>
          <p14:tracePt t="110497" x="9061450" y="1557338"/>
          <p14:tracePt t="110505" x="9118600" y="1543050"/>
          <p14:tracePt t="110513" x="9161463" y="1543050"/>
          <p14:tracePt t="110521" x="9204325" y="1528763"/>
          <p14:tracePt t="110529" x="9247188" y="1528763"/>
          <p14:tracePt t="110535" x="9275763" y="1528763"/>
          <p14:tracePt t="110543" x="9304338" y="1528763"/>
          <p14:tracePt t="110551" x="9318625" y="1543050"/>
          <p14:tracePt t="110559" x="9332913" y="1543050"/>
          <p14:tracePt t="110567" x="9361488" y="1571625"/>
          <p14:tracePt t="110583" x="9390063" y="1585913"/>
          <p14:tracePt t="110591" x="9390063" y="1600200"/>
          <p14:tracePt t="110599" x="9404350" y="1600200"/>
          <p14:tracePt t="110605" x="9418638" y="1614488"/>
          <p14:tracePt t="110613" x="9432925" y="1628775"/>
          <p14:tracePt t="110621" x="9461500" y="1643063"/>
          <p14:tracePt t="110637" x="9475788" y="1643063"/>
          <p14:tracePt t="110653" x="9475788" y="1657350"/>
          <p14:tracePt t="110659" x="9490075" y="1657350"/>
          <p14:tracePt t="110667" x="9504363" y="1657350"/>
          <p14:tracePt t="110683" x="9518650" y="1657350"/>
          <p14:tracePt t="110691" x="9532938" y="1671638"/>
          <p14:tracePt t="110699" x="9547225" y="1685925"/>
          <p14:tracePt t="110707" x="9575800" y="1685925"/>
          <p14:tracePt t="110715" x="9590088" y="1714500"/>
          <p14:tracePt t="110723" x="9604375" y="1728788"/>
          <p14:tracePt t="110729" x="9632950" y="1728788"/>
          <p14:tracePt t="110737" x="9647238" y="1743075"/>
          <p14:tracePt t="110745" x="9661525" y="1757363"/>
          <p14:tracePt t="110754" x="9675813" y="1771650"/>
          <p14:tracePt t="110761" x="9690100" y="1785938"/>
          <p14:tracePt t="110769" x="9704388" y="1785938"/>
          <p14:tracePt t="110777" x="9718675" y="1800225"/>
          <p14:tracePt t="110785" x="9732963" y="1800225"/>
          <p14:tracePt t="110795" x="9732963" y="1814513"/>
          <p14:tracePt t="110824" x="9747250" y="1814513"/>
          <p14:tracePt t="110866" x="9761538" y="1828800"/>
          <p14:tracePt t="110882" x="9775825" y="1843088"/>
          <p14:tracePt t="118088" x="9790113" y="1843088"/>
          <p14:tracePt t="118096" x="9832975" y="1871663"/>
          <p14:tracePt t="118105" x="9847263" y="1885950"/>
          <p14:tracePt t="118111" x="9861550" y="1900238"/>
          <p14:tracePt t="118250" x="9861550" y="1885950"/>
          <p14:tracePt t="118257" x="9847263" y="1885950"/>
          <p14:tracePt t="118265" x="9832975" y="1885950"/>
          <p14:tracePt t="118273" x="9832975" y="1871663"/>
          <p14:tracePt t="118281" x="9804400" y="1871663"/>
          <p14:tracePt t="118289" x="9790113" y="1871663"/>
          <p14:tracePt t="118297" x="9775825" y="1871663"/>
          <p14:tracePt t="118304" x="9761538" y="1871663"/>
          <p14:tracePt t="118313" x="9747250" y="1871663"/>
          <p14:tracePt t="118319" x="9732963" y="1871663"/>
          <p14:tracePt t="122338" x="9704388" y="1857375"/>
          <p14:tracePt t="122343" x="9561513" y="1771650"/>
          <p14:tracePt t="122352" x="9404350" y="1700213"/>
          <p14:tracePt t="122359" x="9261475" y="1600200"/>
          <p14:tracePt t="122367" x="9104313" y="1500188"/>
          <p14:tracePt t="122375" x="8961438" y="1371600"/>
          <p14:tracePt t="122383" x="8789988" y="1228725"/>
          <p14:tracePt t="122391" x="8561388" y="971550"/>
          <p14:tracePt t="122399" x="8304213" y="714375"/>
          <p14:tracePt t="122407" x="8047038" y="457200"/>
          <p14:tracePt t="122413" x="7675563" y="128588"/>
        </p14:tracePtLst>
      </p14:laserTrace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E8D7D8C-C8B3-4937-9CAF-889B49943C3D}"/>
              </a:ext>
            </a:extLst>
          </p:cNvPr>
          <p:cNvSpPr txBox="1"/>
          <p:nvPr/>
        </p:nvSpPr>
        <p:spPr>
          <a:xfrm>
            <a:off x="210897" y="197288"/>
            <a:ext cx="11496194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200" dirty="0"/>
              <a:t>Electives</a:t>
            </a:r>
            <a:endParaRPr lang="en-US" sz="3000" dirty="0"/>
          </a:p>
          <a:p>
            <a:endParaRPr lang="en-US" sz="3000" dirty="0"/>
          </a:p>
          <a:p>
            <a:r>
              <a:rPr lang="en-US" sz="3000" dirty="0">
                <a:solidFill>
                  <a:srgbClr val="FF0000"/>
                </a:solidFill>
              </a:rPr>
              <a:t>- </a:t>
            </a:r>
            <a:r>
              <a:rPr lang="en-US" sz="3000" dirty="0">
                <a:solidFill>
                  <a:srgbClr val="FF0000"/>
                </a:solidFill>
                <a:ea typeface="+mn-lt"/>
                <a:cs typeface="+mn-lt"/>
              </a:rPr>
              <a:t>Click the box next to your choices and SAVE.</a:t>
            </a:r>
            <a:endParaRPr lang="en-US" dirty="0">
              <a:solidFill>
                <a:srgbClr val="FF0000"/>
              </a:solidFill>
            </a:endParaRPr>
          </a:p>
          <a:p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19FC67-139D-E544-D814-7CD1B1A13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133600"/>
            <a:ext cx="912495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0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8546">
        <p:fade/>
      </p:transition>
    </mc:Choice>
    <mc:Fallback xmlns="">
      <p:transition spd="med" advTm="78546">
        <p:fade/>
      </p:transition>
    </mc:Fallback>
  </mc:AlternateContent>
  <p:extLst>
    <p:ext uri="{3A86A75C-4F4B-4683-9AE1-C65F6400EC91}">
      <p14:laserTraceLst xmlns:p14="http://schemas.microsoft.com/office/powerpoint/2010/main">
        <p14:tracePtLst>
          <p14:tracePt t="33559" x="7747000" y="1200150"/>
          <p14:tracePt t="33567" x="7761288" y="1528763"/>
          <p14:tracePt t="33574" x="7832725" y="1900238"/>
          <p14:tracePt t="33583" x="7875588" y="2200275"/>
          <p14:tracePt t="33590" x="7904163" y="2486025"/>
          <p14:tracePt t="33596" x="7932738" y="2814638"/>
          <p14:tracePt t="33605" x="7932738" y="3014663"/>
          <p14:tracePt t="33613" x="7932738" y="3214688"/>
          <p14:tracePt t="33621" x="7918450" y="3386138"/>
          <p14:tracePt t="33628" x="7904163" y="3514725"/>
          <p14:tracePt t="33637" x="7875588" y="3614738"/>
          <p14:tracePt t="33644" x="7861300" y="3700463"/>
          <p14:tracePt t="33653" x="7832725" y="3757613"/>
          <p14:tracePt t="33660" x="7804150" y="3800475"/>
          <p14:tracePt t="33668" x="7804150" y="3814763"/>
          <p14:tracePt t="33675" x="7789863" y="3829050"/>
          <p14:tracePt t="33684" x="7761288" y="3857625"/>
          <p14:tracePt t="33691" x="7747000" y="3857625"/>
          <p14:tracePt t="33699" x="7732713" y="3886200"/>
          <p14:tracePt t="33707" x="7689850" y="3900488"/>
          <p14:tracePt t="33715" x="7646988" y="3929063"/>
          <p14:tracePt t="33723" x="7561263" y="3971925"/>
          <p14:tracePt t="33729" x="7475538" y="4043363"/>
          <p14:tracePt t="33737" x="7361238" y="4129088"/>
          <p14:tracePt t="33745" x="7232650" y="4243388"/>
          <p14:tracePt t="33754" x="7104063" y="4343400"/>
          <p14:tracePt t="33761" x="6975475" y="4443413"/>
          <p14:tracePt t="33769" x="6832600" y="4543425"/>
          <p14:tracePt t="33777" x="6732588" y="4629150"/>
          <p14:tracePt t="33785" x="6618288" y="4686300"/>
          <p14:tracePt t="33793" x="6532563" y="4729163"/>
          <p14:tracePt t="33799" x="6446838" y="4772025"/>
          <p14:tracePt t="33807" x="6361113" y="4800600"/>
          <p14:tracePt t="33815" x="6275388" y="4829175"/>
          <p14:tracePt t="33823" x="6189663" y="4857750"/>
          <p14:tracePt t="33831" x="6088063" y="4886325"/>
          <p14:tracePt t="33839" x="6002338" y="4900613"/>
          <p14:tracePt t="33847" x="5859463" y="4929188"/>
          <p14:tracePt t="33855" x="5688013" y="4957763"/>
          <p14:tracePt t="33860" x="5473700" y="5000625"/>
          <p14:tracePt t="33869" x="5145088" y="5043488"/>
          <p14:tracePt t="33876" x="4887913" y="5057775"/>
          <p14:tracePt t="33885" x="4673600" y="5086350"/>
          <p14:tracePt t="33893" x="4487863" y="5100638"/>
          <p14:tracePt t="33902" x="4273550" y="5114925"/>
          <p14:tracePt t="33909" x="4059238" y="5157788"/>
          <p14:tracePt t="33917" x="3873500" y="5172075"/>
          <p14:tracePt t="33924" x="3687763" y="5186363"/>
          <p14:tracePt t="33930" x="3516313" y="5186363"/>
          <p14:tracePt t="33939" x="3373438" y="5186363"/>
          <p14:tracePt t="33947" x="3273425" y="5157788"/>
          <p14:tracePt t="33955" x="3216275" y="5143500"/>
          <p14:tracePt t="33963" x="3173413" y="5129213"/>
          <p14:tracePt t="33971" x="3144838" y="5114925"/>
          <p14:tracePt t="33979" x="3130550" y="5100638"/>
          <p14:tracePt t="33987" x="3116263" y="5086350"/>
          <p14:tracePt t="33993" x="3101975" y="5086350"/>
          <p14:tracePt t="34000" x="3087688" y="5072063"/>
          <p14:tracePt t="34009" x="3073400" y="5072063"/>
          <p14:tracePt t="34025" x="3044825" y="5057775"/>
          <p14:tracePt t="34049" x="3030538" y="5043488"/>
          <p14:tracePt t="34057" x="3030538" y="5029200"/>
          <p14:tracePt t="34068" x="3016250" y="5029200"/>
          <p14:tracePt t="34133" x="3016250" y="5014913"/>
          <p14:tracePt t="34140" x="3016250" y="5000625"/>
          <p14:tracePt t="34149" x="3016250" y="4986338"/>
          <p14:tracePt t="34156" x="3016250" y="4972050"/>
          <p14:tracePt t="34164" x="3016250" y="4957763"/>
          <p14:tracePt t="34172" x="3016250" y="4943475"/>
          <p14:tracePt t="34180" x="3030538" y="4914900"/>
          <p14:tracePt t="34188" x="3044825" y="4914900"/>
          <p14:tracePt t="34194" x="3044825" y="4886325"/>
          <p14:tracePt t="34210" x="3059113" y="4872038"/>
          <p14:tracePt t="34218" x="3073400" y="4843463"/>
          <p14:tracePt t="34227" x="3073400" y="4829175"/>
          <p14:tracePt t="34235" x="3073400" y="4814888"/>
          <p14:tracePt t="34242" x="3073400" y="4786313"/>
          <p14:tracePt t="34251" x="3087688" y="4772025"/>
          <p14:tracePt t="34258" x="3087688" y="4757738"/>
          <p14:tracePt t="34264" x="3087688" y="4743450"/>
          <p14:tracePt t="34272" x="3087688" y="4729163"/>
          <p14:tracePt t="34280" x="3087688" y="4714875"/>
          <p14:tracePt t="34289" x="3101975" y="4700588"/>
          <p14:tracePt t="34297" x="3101975" y="4686300"/>
          <p14:tracePt t="34308" x="3101975" y="4672013"/>
          <p14:tracePt t="34339" x="3101975" y="4657725"/>
          <p14:tracePt t="34367" x="3101975" y="4643438"/>
          <p14:tracePt t="34374" x="3101975" y="4629150"/>
          <p14:tracePt t="34397" x="3101975" y="4614863"/>
          <p14:tracePt t="34405" x="3087688" y="4614863"/>
          <p14:tracePt t="34421" x="3073400" y="4614863"/>
          <p14:tracePt t="34433" x="3073400" y="4600575"/>
          <p14:tracePt t="34440" x="3044825" y="4600575"/>
          <p14:tracePt t="34448" x="3044825" y="4586288"/>
          <p14:tracePt t="34456" x="3030538" y="4586288"/>
          <p14:tracePt t="34462" x="3030538" y="4572000"/>
          <p14:tracePt t="34470" x="3016250" y="4572000"/>
          <p14:tracePt t="34478" x="3016250" y="4557713"/>
          <p14:tracePt t="34487" x="3001963" y="4557713"/>
          <p14:tracePt t="34494" x="2987675" y="4543425"/>
          <p14:tracePt t="34510" x="2973388" y="4529138"/>
          <p14:tracePt t="34524" x="2959100" y="4514850"/>
          <p14:tracePt t="34540" x="2944813" y="4514850"/>
          <p14:tracePt t="34553" x="2930525" y="4514850"/>
          <p14:tracePt t="34560" x="2930525" y="4500563"/>
          <p14:tracePt t="34584" x="2916238" y="4500563"/>
          <p14:tracePt t="34700" x="2959100" y="4500563"/>
          <p14:tracePt t="34709" x="3001963" y="4500563"/>
          <p14:tracePt t="34717" x="3044825" y="4500563"/>
          <p14:tracePt t="34722" x="3087688" y="4500563"/>
          <p14:tracePt t="34730" x="3116263" y="4514850"/>
          <p14:tracePt t="34738" x="3130550" y="4514850"/>
          <p14:tracePt t="34747" x="3159125" y="4529138"/>
          <p14:tracePt t="34763" x="3173413" y="4529138"/>
          <p14:tracePt t="34770" x="3173413" y="4543425"/>
          <p14:tracePt t="34778" x="3187700" y="4543425"/>
          <p14:tracePt t="34793" x="3201988" y="4543425"/>
          <p14:tracePt t="34800" x="3216275" y="4543425"/>
          <p14:tracePt t="34821" x="3230563" y="4543425"/>
          <p14:tracePt t="34837" x="3244850" y="4543425"/>
          <p14:tracePt t="34859" x="3259138" y="4543425"/>
          <p14:tracePt t="34867" x="3259138" y="4529138"/>
          <p14:tracePt t="34879" x="3273425" y="4514850"/>
          <p14:tracePt t="35131" x="3287713" y="4514850"/>
          <p14:tracePt t="35138" x="3287713" y="4500563"/>
          <p14:tracePt t="35147" x="3302000" y="4500563"/>
          <p14:tracePt t="35154" x="3302000" y="4486275"/>
          <p14:tracePt t="35163" x="3330575" y="4471988"/>
          <p14:tracePt t="35171" x="3344863" y="4443413"/>
          <p14:tracePt t="35179" x="3373438" y="4429125"/>
          <p14:tracePt t="35184" x="3387725" y="4414838"/>
          <p14:tracePt t="35192" x="3402013" y="4386263"/>
          <p14:tracePt t="35200" x="3402013" y="4371975"/>
          <p14:tracePt t="35208" x="3430588" y="4343400"/>
          <p14:tracePt t="35217" x="3430588" y="4329113"/>
          <p14:tracePt t="35224" x="3444875" y="4314825"/>
          <p14:tracePt t="35232" x="3459163" y="4286250"/>
          <p14:tracePt t="35240" x="3459163" y="4271963"/>
          <p14:tracePt t="35249" x="3487738" y="4243388"/>
          <p14:tracePt t="35254" x="3502025" y="4229100"/>
          <p14:tracePt t="35262" x="3516313" y="4214813"/>
          <p14:tracePt t="35270" x="3530600" y="4186238"/>
          <p14:tracePt t="35278" x="3530600" y="4171950"/>
          <p14:tracePt t="35286" x="3544888" y="4157663"/>
          <p14:tracePt t="35295" x="3559175" y="4129088"/>
          <p14:tracePt t="35302" x="3559175" y="4114800"/>
          <p14:tracePt t="35310" x="3573463" y="4100513"/>
          <p14:tracePt t="35319" x="3587750" y="4086225"/>
          <p14:tracePt t="35324" x="3587750" y="4071938"/>
          <p14:tracePt t="35333" x="3587750" y="4043363"/>
          <p14:tracePt t="35340" x="3602038" y="4029075"/>
          <p14:tracePt t="35357" x="3602038" y="4000500"/>
          <p14:tracePt t="35365" x="3616325" y="4000500"/>
          <p14:tracePt t="35385" x="3616325" y="3986213"/>
          <p14:tracePt t="35461" x="3673475" y="4100513"/>
          <p14:tracePt t="35469" x="3716338" y="4200525"/>
          <p14:tracePt t="35476" x="3744913" y="4314825"/>
          <p14:tracePt t="35484" x="3787775" y="4443413"/>
          <p14:tracePt t="35492" x="3830638" y="4557713"/>
          <p14:tracePt t="35500" x="3859213" y="4672013"/>
          <p14:tracePt t="35508" x="3902075" y="4800600"/>
          <p14:tracePt t="35516" x="3930650" y="4914900"/>
          <p14:tracePt t="35522" x="3959225" y="5000625"/>
          <p14:tracePt t="35530" x="3973513" y="5086350"/>
          <p14:tracePt t="35538" x="4002088" y="5157788"/>
          <p14:tracePt t="35546" x="4030663" y="5214938"/>
          <p14:tracePt t="35554" x="4059238" y="5257800"/>
          <p14:tracePt t="35562" x="4059238" y="5272088"/>
          <p14:tracePt t="35570" x="4073525" y="5300663"/>
          <p14:tracePt t="35585" x="4087813" y="5314950"/>
          <p14:tracePt t="35593" x="4087813" y="5329238"/>
          <p14:tracePt t="35600" x="4087813" y="5343525"/>
          <p14:tracePt t="35608" x="4087813" y="5372100"/>
          <p14:tracePt t="35617" x="4087813" y="5386388"/>
          <p14:tracePt t="35624" x="4087813" y="5400675"/>
          <p14:tracePt t="35633" x="4087813" y="5414963"/>
          <p14:tracePt t="35641" x="4087813" y="5443538"/>
          <p14:tracePt t="35646" x="4102100" y="5457825"/>
          <p14:tracePt t="35654" x="4116388" y="5472113"/>
          <p14:tracePt t="35662" x="4116388" y="5486400"/>
          <p14:tracePt t="35670" x="4116388" y="5500688"/>
          <p14:tracePt t="35678" x="4116388" y="5514975"/>
          <p14:tracePt t="35687" x="4130675" y="5514975"/>
          <p14:tracePt t="35694" x="4130675" y="5543550"/>
          <p14:tracePt t="35703" x="4130675" y="5557838"/>
          <p14:tracePt t="35710" x="4144963" y="5572125"/>
          <p14:tracePt t="35717" x="4144963" y="5586413"/>
          <p14:tracePt t="35724" x="4159250" y="5586413"/>
          <p14:tracePt t="35733" x="4159250" y="5600700"/>
          <p14:tracePt t="35741" x="4159250" y="5614988"/>
          <p14:tracePt t="35749" x="4159250" y="5629275"/>
          <p14:tracePt t="35773" x="4159250" y="5643563"/>
          <p14:tracePt t="35790" x="4159250" y="5657850"/>
          <p14:tracePt t="35800" x="4159250" y="5672138"/>
          <p14:tracePt t="35816" x="4173538" y="5686425"/>
          <p14:tracePt t="35834" x="4173538" y="5700713"/>
          <p14:tracePt t="35851" x="4173538" y="5715000"/>
          <p14:tracePt t="35865" x="4173538" y="5729288"/>
          <p14:tracePt t="35873" x="4173538" y="5743575"/>
          <p14:tracePt t="35888" x="4173538" y="5757863"/>
          <p14:tracePt t="36118" x="4159250" y="5757863"/>
          <p14:tracePt t="36125" x="4144963" y="5757863"/>
          <p14:tracePt t="36133" x="4116388" y="5757863"/>
          <p14:tracePt t="36140" x="4102100" y="5757863"/>
          <p14:tracePt t="36148" x="4087813" y="5757863"/>
          <p14:tracePt t="36156" x="4073525" y="5757863"/>
          <p14:tracePt t="36165" x="4044950" y="5757863"/>
          <p14:tracePt t="36172" x="4030663" y="5757863"/>
          <p14:tracePt t="36180" x="4016375" y="5757863"/>
          <p14:tracePt t="36187" x="3987800" y="5757863"/>
          <p14:tracePt t="36194" x="3973513" y="5757863"/>
          <p14:tracePt t="36202" x="3959225" y="5757863"/>
          <p14:tracePt t="36210" x="3944938" y="5757863"/>
          <p14:tracePt t="36218" x="3916363" y="5757863"/>
          <p14:tracePt t="36226" x="3902075" y="5757863"/>
          <p14:tracePt t="36234" x="3887788" y="5757863"/>
          <p14:tracePt t="36242" x="3859213" y="5757863"/>
          <p14:tracePt t="36248" x="3844925" y="5757863"/>
          <p14:tracePt t="36256" x="3830638" y="5757863"/>
          <p14:tracePt t="36264" x="3816350" y="5757863"/>
          <p14:tracePt t="36272" x="3802063" y="5757863"/>
          <p14:tracePt t="36484" x="3830638" y="5743575"/>
          <p14:tracePt t="36491" x="3844925" y="5715000"/>
          <p14:tracePt t="36499" x="3873500" y="5700713"/>
          <p14:tracePt t="36506" x="3873500" y="5672138"/>
          <p14:tracePt t="38519" x="3887788" y="5672138"/>
          <p14:tracePt t="38524" x="3916363" y="5629275"/>
          <p14:tracePt t="38533" x="3930650" y="5586413"/>
          <p14:tracePt t="38549" x="3902075" y="5643563"/>
          <p14:tracePt t="38557" x="3844925" y="5743575"/>
          <p14:tracePt t="38564" x="3773488" y="5872163"/>
          <p14:tracePt t="38572" x="3716338" y="5929313"/>
          <p14:tracePt t="38578" x="3673475" y="6000750"/>
          <p14:tracePt t="39109" x="3673475" y="5986463"/>
          <p14:tracePt t="39114" x="3659188" y="5929313"/>
          <p14:tracePt t="39122" x="3644900" y="5872163"/>
          <p14:tracePt t="39130" x="3616325" y="5815013"/>
          <p14:tracePt t="39138" x="3602038" y="5786438"/>
          <p14:tracePt t="39146" x="3587750" y="5743575"/>
          <p14:tracePt t="39154" x="3587750" y="5715000"/>
          <p14:tracePt t="39162" x="3587750" y="5686425"/>
          <p14:tracePt t="39170" x="3587750" y="5672138"/>
          <p14:tracePt t="39178" x="3573463" y="5657850"/>
          <p14:tracePt t="39184" x="3573463" y="5629275"/>
          <p14:tracePt t="39192" x="3573463" y="5614988"/>
          <p14:tracePt t="39200" x="3573463" y="5600700"/>
          <p14:tracePt t="39208" x="3573463" y="5572125"/>
          <p14:tracePt t="39217" x="3587750" y="5557838"/>
          <p14:tracePt t="39224" x="3602038" y="5529263"/>
          <p14:tracePt t="39233" x="3630613" y="5514975"/>
          <p14:tracePt t="39240" x="3659188" y="5472113"/>
          <p14:tracePt t="39248" x="3673475" y="5443538"/>
          <p14:tracePt t="39254" x="3687763" y="5429250"/>
          <p14:tracePt t="39271" x="3687763" y="5414963"/>
          <p14:tracePt t="39312" x="3702050" y="5414963"/>
          <p14:tracePt t="39358" x="3702050" y="5429250"/>
          <p14:tracePt t="39388" x="3702050" y="5443538"/>
          <p14:tracePt t="41509" x="3687763" y="5443538"/>
          <p14:tracePt t="41518" x="3673475" y="5429250"/>
          <p14:tracePt t="41522" x="3659188" y="5414963"/>
          <p14:tracePt t="41530" x="3616325" y="5400675"/>
          <p14:tracePt t="41539" x="3544888" y="5400675"/>
          <p14:tracePt t="41547" x="3430588" y="5400675"/>
          <p14:tracePt t="41554" x="3316288" y="5400675"/>
          <p14:tracePt t="41562" x="3187700" y="5372100"/>
          <p14:tracePt t="41570" x="3073400" y="5357813"/>
          <p14:tracePt t="41578" x="2944813" y="5343525"/>
          <p14:tracePt t="41584" x="2830513" y="5329238"/>
          <p14:tracePt t="41592" x="2759075" y="5314950"/>
          <p14:tracePt t="41600" x="2673350" y="5314950"/>
          <p14:tracePt t="41608" x="2616200" y="5300663"/>
          <p14:tracePt t="41617" x="2587625" y="5300663"/>
          <p14:tracePt t="41625" x="2559050" y="5300663"/>
          <p14:tracePt t="41633" x="2544763" y="5286375"/>
          <p14:tracePt t="41641" x="2530475" y="5272088"/>
          <p14:tracePt t="41646" x="2501900" y="5272088"/>
          <p14:tracePt t="41654" x="2473325" y="5272088"/>
          <p14:tracePt t="41662" x="2430463" y="5257800"/>
          <p14:tracePt t="41670" x="2401888" y="5229225"/>
          <p14:tracePt t="41679" x="2373313" y="5229225"/>
          <p14:tracePt t="41687" x="2344738" y="5229225"/>
          <p14:tracePt t="41694" x="2330450" y="5229225"/>
          <p14:tracePt t="41703" x="2316163" y="5229225"/>
          <p14:tracePt t="41711" x="2287588" y="5214938"/>
          <p14:tracePt t="41836" x="2359025" y="5272088"/>
          <p14:tracePt t="41843" x="2444750" y="5329238"/>
          <p14:tracePt t="41849" x="2487613" y="5357813"/>
          <p14:tracePt t="41856" x="2544763" y="5386388"/>
          <p14:tracePt t="41865" x="2559050" y="5400675"/>
          <p14:tracePt t="41872" x="2573338" y="5414963"/>
          <p14:tracePt t="41880" x="2573338" y="5429250"/>
          <p14:tracePt t="41888" x="2587625" y="5429250"/>
          <p14:tracePt t="41927" x="2601913" y="5429250"/>
          <p14:tracePt t="42508" x="2601913" y="5443538"/>
          <p14:tracePt t="42521" x="2616200" y="5443538"/>
          <p14:tracePt t="42529" x="2659063" y="5443538"/>
          <p14:tracePt t="42536" x="2759075" y="5429250"/>
          <p14:tracePt t="42544" x="2859088" y="5400675"/>
          <p14:tracePt t="42553" x="2944813" y="5372100"/>
          <p14:tracePt t="42561" x="3044825" y="5314950"/>
          <p14:tracePt t="42569" x="3130550" y="5229225"/>
          <p14:tracePt t="42577" x="3230563" y="5143500"/>
          <p14:tracePt t="42584" x="3316288" y="5057775"/>
          <p14:tracePt t="42590" x="3387725" y="4957763"/>
          <p14:tracePt t="42599" x="3430588" y="4900613"/>
          <p14:tracePt t="42607" x="3473450" y="4814888"/>
          <p14:tracePt t="42617" x="3502025" y="4729163"/>
          <p14:tracePt t="42622" x="3516313" y="4643438"/>
          <p14:tracePt t="42630" x="3544888" y="4572000"/>
          <p14:tracePt t="42638" x="3573463" y="4486275"/>
          <p14:tracePt t="42644" x="3587750" y="4400550"/>
          <p14:tracePt t="42653" x="3616325" y="4314825"/>
          <p14:tracePt t="42660" x="3616325" y="4243388"/>
          <p14:tracePt t="42669" x="3630613" y="4157663"/>
          <p14:tracePt t="42676" x="3630613" y="4086225"/>
          <p14:tracePt t="42684" x="3644900" y="4000500"/>
          <p14:tracePt t="42692" x="3644900" y="3943350"/>
          <p14:tracePt t="42700" x="3644900" y="3886200"/>
          <p14:tracePt t="42708" x="3659188" y="3843338"/>
          <p14:tracePt t="42714" x="3659188" y="3786188"/>
          <p14:tracePt t="42722" x="3659188" y="3757613"/>
          <p14:tracePt t="42730" x="3659188" y="3729038"/>
          <p14:tracePt t="42738" x="3659188" y="3700463"/>
          <p14:tracePt t="42746" x="3659188" y="3686175"/>
          <p14:tracePt t="42754" x="3659188" y="3671888"/>
          <p14:tracePt t="42762" x="3659188" y="3643313"/>
          <p14:tracePt t="42770" x="3644900" y="3629025"/>
          <p14:tracePt t="42776" x="3630613" y="3600450"/>
          <p14:tracePt t="42784" x="3616325" y="3571875"/>
          <p14:tracePt t="42792" x="3587750" y="3557588"/>
          <p14:tracePt t="42800" x="3573463" y="3543300"/>
          <p14:tracePt t="42808" x="3559175" y="3514725"/>
          <p14:tracePt t="42817" x="3544888" y="3500438"/>
          <p14:tracePt t="42824" x="3530600" y="3471863"/>
          <p14:tracePt t="42833" x="3516313" y="3457575"/>
          <p14:tracePt t="42840" x="3502025" y="3443288"/>
          <p14:tracePt t="42846" x="3473450" y="3414713"/>
          <p14:tracePt t="42854" x="3459163" y="3400425"/>
          <p14:tracePt t="42862" x="3444875" y="3371850"/>
          <p14:tracePt t="42870" x="3430588" y="3357563"/>
          <p14:tracePt t="42879" x="3416300" y="3343275"/>
          <p14:tracePt t="42887" x="3416300" y="3328988"/>
          <p14:tracePt t="42894" x="3402013" y="3314700"/>
          <p14:tracePt t="42906" x="3402013" y="3300413"/>
          <p14:tracePt t="43337" x="3416300" y="3328988"/>
          <p14:tracePt t="43345" x="3444875" y="3357563"/>
          <p14:tracePt t="43353" x="3473450" y="3414713"/>
          <p14:tracePt t="43360" x="3473450" y="3486150"/>
          <p14:tracePt t="43369" x="3487738" y="3557588"/>
          <p14:tracePt t="43375" x="3487738" y="3643313"/>
          <p14:tracePt t="43382" x="3502025" y="3714750"/>
          <p14:tracePt t="43390" x="3502025" y="3814763"/>
          <p14:tracePt t="43398" x="3502025" y="3886200"/>
          <p14:tracePt t="43406" x="3502025" y="3986213"/>
          <p14:tracePt t="43415" x="3502025" y="4086225"/>
          <p14:tracePt t="43422" x="3502025" y="4157663"/>
          <p14:tracePt t="43430" x="3502025" y="4243388"/>
          <p14:tracePt t="43438" x="3502025" y="4300538"/>
          <p14:tracePt t="43444" x="3502025" y="4357688"/>
          <p14:tracePt t="43453" x="3516313" y="4400550"/>
          <p14:tracePt t="43460" x="3530600" y="4429125"/>
          <p14:tracePt t="43469" x="3530600" y="4457700"/>
          <p14:tracePt t="43476" x="3544888" y="4486275"/>
          <p14:tracePt t="43484" x="3544888" y="4529138"/>
          <p14:tracePt t="43492" x="3559175" y="4543425"/>
          <p14:tracePt t="43500" x="3559175" y="4572000"/>
          <p14:tracePt t="43508" x="3573463" y="4600575"/>
          <p14:tracePt t="43514" x="3573463" y="4629150"/>
          <p14:tracePt t="43523" x="3573463" y="4643438"/>
          <p14:tracePt t="43531" x="3573463" y="4657725"/>
          <p14:tracePt t="43538" x="3573463" y="4686300"/>
          <p14:tracePt t="43546" x="3573463" y="4700588"/>
          <p14:tracePt t="43555" x="3573463" y="4714875"/>
          <p14:tracePt t="43562" x="3587750" y="4729163"/>
          <p14:tracePt t="43568" x="3587750" y="4743450"/>
          <p14:tracePt t="43576" x="3587750" y="4757738"/>
          <p14:tracePt t="43592" x="3587750" y="4772025"/>
          <p14:tracePt t="43609" x="3587750" y="4786313"/>
          <p14:tracePt t="43634" x="3587750" y="4800600"/>
          <p14:tracePt t="43725" x="3587750" y="4814888"/>
          <p14:tracePt t="43885" x="3602038" y="4814888"/>
          <p14:tracePt t="44657" x="3616325" y="4814888"/>
          <p14:tracePt t="44665" x="3630613" y="4757738"/>
          <p14:tracePt t="44672" x="3644900" y="4729163"/>
          <p14:tracePt t="44680" x="3659188" y="4686300"/>
          <p14:tracePt t="44688" x="3673475" y="4657725"/>
          <p14:tracePt t="44696" x="3687763" y="4614863"/>
          <p14:tracePt t="44704" x="3702050" y="4572000"/>
          <p14:tracePt t="44710" x="3702050" y="4543425"/>
          <p14:tracePt t="44719" x="3702050" y="4500563"/>
          <p14:tracePt t="44726" x="3702050" y="4486275"/>
          <p14:tracePt t="44734" x="3702050" y="4457700"/>
          <p14:tracePt t="44742" x="3702050" y="4429125"/>
          <p14:tracePt t="44750" x="3702050" y="4386263"/>
          <p14:tracePt t="44759" x="3702050" y="4343400"/>
          <p14:tracePt t="44768" x="3673475" y="4286250"/>
          <p14:tracePt t="44772" x="3659188" y="4257675"/>
          <p14:tracePt t="44780" x="3630613" y="4243388"/>
          <p14:tracePt t="44788" x="3616325" y="4214813"/>
          <p14:tracePt t="44797" x="3587750" y="4200525"/>
          <p14:tracePt t="44804" x="3587750" y="4171950"/>
          <p14:tracePt t="44812" x="3587750" y="4157663"/>
          <p14:tracePt t="44820" x="3573463" y="4143375"/>
          <p14:tracePt t="44829" x="3573463" y="4129088"/>
          <p14:tracePt t="44942" x="3573463" y="4143375"/>
          <p14:tracePt t="44950" x="3573463" y="4171950"/>
          <p14:tracePt t="44956" x="3587750" y="4257675"/>
          <p14:tracePt t="44965" x="3587750" y="4329113"/>
          <p14:tracePt t="44970" x="3587750" y="4400550"/>
          <p14:tracePt t="44978" x="3587750" y="4486275"/>
          <p14:tracePt t="44987" x="3559175" y="4586288"/>
          <p14:tracePt t="44995" x="3530600" y="4672013"/>
          <p14:tracePt t="45002" x="3487738" y="4757738"/>
          <p14:tracePt t="45010" x="3459163" y="4814888"/>
          <p14:tracePt t="45018" x="3430588" y="4886325"/>
          <p14:tracePt t="45027" x="3416300" y="4900613"/>
          <p14:tracePt t="45034" x="3387725" y="4929188"/>
          <p14:tracePt t="45040" x="3373438" y="4957763"/>
          <p14:tracePt t="45048" x="3359150" y="4972050"/>
          <p14:tracePt t="45056" x="3344863" y="4986338"/>
          <p14:tracePt t="45481" x="3344863" y="5000625"/>
          <p14:tracePt t="45489" x="3402013" y="5000625"/>
          <p14:tracePt t="45497" x="3516313" y="5000625"/>
          <p14:tracePt t="45504" x="3630613" y="4986338"/>
          <p14:tracePt t="45510" x="3759200" y="4957763"/>
          <p14:tracePt t="45518" x="3887788" y="4929188"/>
          <p14:tracePt t="45526" x="3987800" y="4900613"/>
          <p14:tracePt t="45534" x="4087813" y="4872038"/>
          <p14:tracePt t="45542" x="4173538" y="4843463"/>
          <p14:tracePt t="45550" x="4244975" y="4814888"/>
          <p14:tracePt t="45558" x="4330700" y="4786313"/>
          <p14:tracePt t="45566" x="4416425" y="4757738"/>
          <p14:tracePt t="45572" x="4473575" y="4729163"/>
          <p14:tracePt t="45580" x="4545013" y="4700588"/>
          <p14:tracePt t="45588" x="4630738" y="4686300"/>
          <p14:tracePt t="45596" x="4673600" y="4657725"/>
          <p14:tracePt t="45604" x="4687888" y="4629150"/>
          <p14:tracePt t="45612" x="4716463" y="4614863"/>
          <p14:tracePt t="45620" x="4730750" y="4600575"/>
          <p14:tracePt t="45629" x="4745038" y="4572000"/>
          <p14:tracePt t="45636" x="4745038" y="4557713"/>
          <p14:tracePt t="45643" x="4745038" y="4543425"/>
          <p14:tracePt t="45650" x="4702175" y="4543425"/>
          <p14:tracePt t="45658" x="4659313" y="4643438"/>
          <p14:tracePt t="45667" x="4616450" y="4772025"/>
          <p14:tracePt t="45674" x="4559300" y="4857750"/>
          <p14:tracePt t="45683" x="4502150" y="4943475"/>
          <p14:tracePt t="45690" x="4473575" y="4972050"/>
          <p14:tracePt t="45968" x="4473575" y="4957763"/>
          <p14:tracePt t="45973" x="4459288" y="4929188"/>
          <p14:tracePt t="45981" x="4445000" y="4914900"/>
          <p14:tracePt t="45988" x="4430713" y="4886325"/>
          <p14:tracePt t="45997" x="4430713" y="4872038"/>
          <p14:tracePt t="46004" x="4416425" y="4857750"/>
          <p14:tracePt t="46012" x="4416425" y="4829175"/>
          <p14:tracePt t="46020" x="4402138" y="4800600"/>
          <p14:tracePt t="46028" x="4387850" y="4772025"/>
          <p14:tracePt t="46036" x="4359275" y="4729163"/>
          <p14:tracePt t="46042" x="4344988" y="4657725"/>
          <p14:tracePt t="46050" x="4316413" y="4600575"/>
          <p14:tracePt t="46058" x="4287838" y="4514850"/>
          <p14:tracePt t="46066" x="4273550" y="4457700"/>
          <p14:tracePt t="46074" x="4244975" y="4386263"/>
          <p14:tracePt t="46083" x="4216400" y="4343400"/>
          <p14:tracePt t="46090" x="4187825" y="4271963"/>
          <p14:tracePt t="46099" x="4187825" y="4257675"/>
          <p14:tracePt t="46104" x="4173538" y="4243388"/>
          <p14:tracePt t="46113" x="4173538" y="4229100"/>
          <p14:tracePt t="46121" x="4159250" y="4214813"/>
          <p14:tracePt t="46129" x="4144963" y="4200525"/>
          <p14:tracePt t="46145" x="4144963" y="4186238"/>
          <p14:tracePt t="46153" x="4144963" y="4171950"/>
          <p14:tracePt t="46175" x="4144963" y="4157663"/>
          <p14:tracePt t="46190" x="4144963" y="4143375"/>
          <p14:tracePt t="46246" x="4144963" y="4129088"/>
          <p14:tracePt t="47050" x="4187825" y="4129088"/>
          <p14:tracePt t="47057" x="4445000" y="4143375"/>
          <p14:tracePt t="47066" x="4830763" y="4143375"/>
          <p14:tracePt t="47072" x="5145088" y="4143375"/>
          <p14:tracePt t="47080" x="5373688" y="4129088"/>
          <p14:tracePt t="47088" x="5559425" y="4086225"/>
          <p14:tracePt t="47097" x="5745163" y="4057650"/>
          <p14:tracePt t="47105" x="5945188" y="4000500"/>
          <p14:tracePt t="47110" x="6132513" y="3957638"/>
          <p14:tracePt t="47118" x="6289675" y="3914775"/>
          <p14:tracePt t="47126" x="6418263" y="3857625"/>
          <p14:tracePt t="47134" x="6518275" y="3814763"/>
          <p14:tracePt t="47142" x="6575425" y="3786188"/>
          <p14:tracePt t="47150" x="6618288" y="3771900"/>
          <p14:tracePt t="47159" x="6632575" y="3757613"/>
          <p14:tracePt t="47167" x="6646863" y="3743325"/>
          <p14:tracePt t="47172" x="6646863" y="3729038"/>
          <p14:tracePt t="47193" x="6661150" y="3714750"/>
          <p14:tracePt t="47379" x="6675438" y="3714750"/>
          <p14:tracePt t="47387" x="6704013" y="3671888"/>
          <p14:tracePt t="47395" x="6746875" y="3614738"/>
          <p14:tracePt t="47403" x="6775450" y="3586163"/>
          <p14:tracePt t="47411" x="6789738" y="3557588"/>
          <p14:tracePt t="47419" x="6818313" y="3514725"/>
          <p14:tracePt t="47426" x="6846888" y="3457575"/>
          <p14:tracePt t="47434" x="6861175" y="3429000"/>
          <p14:tracePt t="47440" x="6875463" y="3414713"/>
          <p14:tracePt t="47449" x="6889750" y="3386138"/>
          <p14:tracePt t="47457" x="6904038" y="3371850"/>
          <p14:tracePt t="47464" x="6918325" y="3357563"/>
          <p14:tracePt t="47472" x="6918325" y="3328988"/>
          <p14:tracePt t="47480" x="6932613" y="3328988"/>
          <p14:tracePt t="47488" x="6946900" y="3314700"/>
          <p14:tracePt t="47496" x="6946900" y="3300413"/>
          <p14:tracePt t="47503" x="6946900" y="3286125"/>
          <p14:tracePt t="47510" x="6946900" y="3271838"/>
          <p14:tracePt t="47518" x="6946900" y="3257550"/>
          <p14:tracePt t="47526" x="6946900" y="3228975"/>
          <p14:tracePt t="47534" x="6946900" y="3200400"/>
          <p14:tracePt t="47542" x="6946900" y="3186113"/>
          <p14:tracePt t="47550" x="6946900" y="3171825"/>
          <p14:tracePt t="47558" x="6946900" y="3143250"/>
          <p14:tracePt t="47566" x="6946900" y="3128963"/>
          <p14:tracePt t="47581" x="6932613" y="3100388"/>
          <p14:tracePt t="47597" x="6932613" y="3086100"/>
          <p14:tracePt t="47605" x="6932613" y="3057525"/>
          <p14:tracePt t="47612" x="6918325" y="3043238"/>
          <p14:tracePt t="47620" x="6918325" y="3028950"/>
          <p14:tracePt t="47628" x="6918325" y="3000375"/>
          <p14:tracePt t="47636" x="6918325" y="2986088"/>
          <p14:tracePt t="47642" x="6918325" y="2971800"/>
          <p14:tracePt t="47650" x="6918325" y="2957513"/>
          <p14:tracePt t="47667" x="6918325" y="2943225"/>
          <p14:tracePt t="47674" x="6904038" y="2928938"/>
          <p14:tracePt t="47682" x="6904038" y="2900363"/>
          <p14:tracePt t="47699" x="6904038" y="2886075"/>
          <p14:tracePt t="47705" x="6904038" y="2857500"/>
          <p14:tracePt t="47721" x="6904038" y="2843213"/>
          <p14:tracePt t="47737" x="6904038" y="2828925"/>
          <p14:tracePt t="47753" x="6904038" y="2814638"/>
          <p14:tracePt t="47768" x="6904038" y="2800350"/>
          <p14:tracePt t="47788" x="6918325" y="2800350"/>
          <p14:tracePt t="47795" x="6918325" y="2786063"/>
          <p14:tracePt t="47811" x="6932613" y="2786063"/>
          <p14:tracePt t="47819" x="6946900" y="2757488"/>
          <p14:tracePt t="47826" x="6961188" y="2743200"/>
          <p14:tracePt t="47833" x="6975475" y="2728913"/>
          <p14:tracePt t="47840" x="7004050" y="2714625"/>
          <p14:tracePt t="47848" x="7018338" y="2700338"/>
          <p14:tracePt t="47856" x="7032625" y="2700338"/>
          <p14:tracePt t="47923" x="7032625" y="2686050"/>
          <p14:tracePt t="47951" x="7061200" y="2686050"/>
          <p14:tracePt t="47973" x="7075488" y="2686050"/>
          <p14:tracePt t="47981" x="7075488" y="2714625"/>
          <p14:tracePt t="47988" x="7089775" y="2743200"/>
          <p14:tracePt t="47996" x="7089775" y="2771775"/>
          <p14:tracePt t="48004" x="7104063" y="2786063"/>
          <p14:tracePt t="48012" x="7104063" y="2800350"/>
          <p14:tracePt t="48020" x="7104063" y="2828925"/>
          <p14:tracePt t="48028" x="7104063" y="2857500"/>
          <p14:tracePt t="48034" x="7104063" y="2886075"/>
          <p14:tracePt t="48042" x="7104063" y="2928938"/>
          <p14:tracePt t="48051" x="7089775" y="2971800"/>
          <p14:tracePt t="48058" x="7089775" y="3043238"/>
          <p14:tracePt t="48067" x="7075488" y="3114675"/>
          <p14:tracePt t="48074" x="7075488" y="3171825"/>
          <p14:tracePt t="48083" x="7075488" y="3200400"/>
          <p14:tracePt t="48090" x="7075488" y="3228975"/>
          <p14:tracePt t="48096" x="7061200" y="3257550"/>
          <p14:tracePt t="48104" x="7046913" y="3300413"/>
          <p14:tracePt t="48112" x="7032625" y="3328988"/>
          <p14:tracePt t="48121" x="7032625" y="3357563"/>
          <p14:tracePt t="48128" x="7018338" y="3400425"/>
          <p14:tracePt t="48136" x="7004050" y="3429000"/>
          <p14:tracePt t="48144" x="6989763" y="3457575"/>
          <p14:tracePt t="48153" x="6989763" y="3486150"/>
          <p14:tracePt t="48160" x="6975475" y="3500438"/>
          <p14:tracePt t="48167" x="6961188" y="3529013"/>
          <p14:tracePt t="48174" x="6961188" y="3543300"/>
          <p14:tracePt t="48182" x="6961188" y="3557588"/>
          <p14:tracePt t="48190" x="6961188" y="3571875"/>
          <p14:tracePt t="48198" x="6961188" y="3600450"/>
          <p14:tracePt t="48206" x="6946900" y="3614738"/>
          <p14:tracePt t="48214" x="6946900" y="3629025"/>
          <p14:tracePt t="48222" x="6946900" y="3657600"/>
          <p14:tracePt t="48228" x="6946900" y="3671888"/>
          <p14:tracePt t="48237" x="6946900" y="3686175"/>
          <p14:tracePt t="48244" x="6946900" y="3700463"/>
          <p14:tracePt t="48252" x="6932613" y="3700463"/>
          <p14:tracePt t="48355" x="6932613" y="3686175"/>
          <p14:tracePt t="48362" x="6904038" y="3614738"/>
          <p14:tracePt t="48369" x="6889750" y="3529013"/>
          <p14:tracePt t="48376" x="6889750" y="3457575"/>
          <p14:tracePt t="48384" x="6889750" y="3371850"/>
          <p14:tracePt t="48392" x="6889750" y="3314700"/>
          <p14:tracePt t="48401" x="6889750" y="3257550"/>
          <p14:tracePt t="48408" x="6889750" y="3214688"/>
          <p14:tracePt t="48417" x="6889750" y="3171825"/>
          <p14:tracePt t="48424" x="6889750" y="3114675"/>
          <p14:tracePt t="48430" x="6904038" y="3071813"/>
          <p14:tracePt t="48438" x="6904038" y="3043238"/>
          <p14:tracePt t="48447" x="6904038" y="3014663"/>
          <p14:tracePt t="48455" x="6918325" y="3000375"/>
          <p14:tracePt t="48462" x="6932613" y="2971800"/>
          <p14:tracePt t="48478" x="6932613" y="2957513"/>
          <p14:tracePt t="48486" x="6946900" y="2928938"/>
          <p14:tracePt t="48492" x="6946900" y="2914650"/>
          <p14:tracePt t="48500" x="6961188" y="2900363"/>
          <p14:tracePt t="48508" x="6961188" y="2871788"/>
          <p14:tracePt t="48517" x="6961188" y="2857500"/>
          <p14:tracePt t="48524" x="6961188" y="2843213"/>
          <p14:tracePt t="48534" x="6975475" y="2814638"/>
          <p14:tracePt t="48549" x="6975475" y="2800350"/>
          <p14:tracePt t="48556" x="6989763" y="2786063"/>
          <p14:tracePt t="48562" x="6989763" y="2771775"/>
          <p14:tracePt t="48570" x="7004050" y="2743200"/>
          <p14:tracePt t="48579" x="7004050" y="2728913"/>
          <p14:tracePt t="48587" x="7018338" y="2714625"/>
          <p14:tracePt t="48594" x="7018338" y="2700338"/>
          <p14:tracePt t="48603" x="7018338" y="2671763"/>
          <p14:tracePt t="48610" x="7046913" y="2657475"/>
          <p14:tracePt t="48618" x="7046913" y="2628900"/>
          <p14:tracePt t="48634" x="7046913" y="2614613"/>
          <p14:tracePt t="48640" x="7061200" y="2600325"/>
          <p14:tracePt t="48657" x="7061200" y="2586038"/>
          <p14:tracePt t="48722" x="7061200" y="2600325"/>
          <p14:tracePt t="48730" x="7061200" y="2657475"/>
          <p14:tracePt t="48739" x="7061200" y="2743200"/>
          <p14:tracePt t="48746" x="7046913" y="2828925"/>
          <p14:tracePt t="48754" x="7032625" y="2914650"/>
          <p14:tracePt t="48760" x="7032625" y="3014663"/>
          <p14:tracePt t="48769" x="7032625" y="3128963"/>
          <p14:tracePt t="48777" x="7018338" y="3228975"/>
          <p14:tracePt t="48785" x="7004050" y="3328988"/>
          <p14:tracePt t="48792" x="6989763" y="3414713"/>
          <p14:tracePt t="48800" x="6961188" y="3514725"/>
          <p14:tracePt t="48808" x="6932613" y="3643313"/>
          <p14:tracePt t="48818" x="6918325" y="3757613"/>
          <p14:tracePt t="48825" x="6904038" y="3886200"/>
          <p14:tracePt t="48830" x="6889750" y="4029075"/>
          <p14:tracePt t="48838" x="6875463" y="4143375"/>
          <p14:tracePt t="48846" x="6875463" y="4257675"/>
          <p14:tracePt t="48854" x="6875463" y="4386263"/>
          <p14:tracePt t="48863" x="6861175" y="4529138"/>
          <p14:tracePt t="48870" x="6861175" y="4643438"/>
          <p14:tracePt t="48878" x="6861175" y="4743450"/>
          <p14:tracePt t="48887" x="6861175" y="4800600"/>
          <p14:tracePt t="48892" x="6861175" y="4857750"/>
          <p14:tracePt t="48900" x="6861175" y="4886325"/>
          <p14:tracePt t="48908" x="6875463" y="4914900"/>
          <p14:tracePt t="48917" x="6875463" y="4943475"/>
          <p14:tracePt t="48924" x="6875463" y="4957763"/>
          <p14:tracePt t="48933" x="6889750" y="4972050"/>
          <p14:tracePt t="48940" x="6889750" y="5000625"/>
          <p14:tracePt t="48948" x="6904038" y="5014913"/>
          <p14:tracePt t="48956" x="6904038" y="5029200"/>
          <p14:tracePt t="48970" x="6904038" y="5043488"/>
          <p14:tracePt t="48978" x="6918325" y="5072063"/>
          <p14:tracePt t="48987" x="6918325" y="5086350"/>
          <p14:tracePt t="48994" x="6932613" y="5100638"/>
          <p14:tracePt t="49003" x="6932613" y="5129213"/>
          <p14:tracePt t="49010" x="6932613" y="5143500"/>
          <p14:tracePt t="49019" x="6946900" y="5172075"/>
          <p14:tracePt t="49025" x="6961188" y="5200650"/>
          <p14:tracePt t="49032" x="6961188" y="5214938"/>
          <p14:tracePt t="49040" x="6975475" y="5229225"/>
          <p14:tracePt t="49048" x="6989763" y="5257800"/>
          <p14:tracePt t="49056" x="6989763" y="5272088"/>
          <p14:tracePt t="49064" x="7004050" y="5286375"/>
          <p14:tracePt t="49072" x="7032625" y="5300663"/>
          <p14:tracePt t="49080" x="7032625" y="5314950"/>
          <p14:tracePt t="49086" x="7061200" y="5329238"/>
          <p14:tracePt t="49094" x="7061200" y="5357813"/>
          <p14:tracePt t="49103" x="7075488" y="5372100"/>
          <p14:tracePt t="49110" x="7089775" y="5386388"/>
          <p14:tracePt t="49119" x="7089775" y="5400675"/>
          <p14:tracePt t="49126" x="7104063" y="5414963"/>
          <p14:tracePt t="49134" x="7104063" y="5429250"/>
          <p14:tracePt t="49142" x="7104063" y="5443538"/>
          <p14:tracePt t="49150" x="7118350" y="5443538"/>
          <p14:tracePt t="49156" x="7132638" y="5457825"/>
          <p14:tracePt t="49164" x="7132638" y="5472113"/>
          <p14:tracePt t="49172" x="7146925" y="5486400"/>
          <p14:tracePt t="49180" x="7146925" y="5500688"/>
          <p14:tracePt t="49188" x="7146925" y="5514975"/>
          <p14:tracePt t="49196" x="7161213" y="5514975"/>
          <p14:tracePt t="49204" x="7161213" y="5529263"/>
          <p14:tracePt t="49218" x="7189788" y="5543550"/>
          <p14:tracePt t="49238" x="7204075" y="5557838"/>
          <p14:tracePt t="49271" x="7218363" y="5557838"/>
          <p14:tracePt t="49348" x="7232650" y="5572125"/>
          <p14:tracePt t="49370" x="7246938" y="5572125"/>
          <p14:tracePt t="49387" x="7246938" y="5586413"/>
          <p14:tracePt t="49404" x="7261225" y="5586413"/>
          <p14:tracePt t="49543" x="7261225" y="5600700"/>
          <p14:tracePt t="49558" x="7232650" y="5614988"/>
          <p14:tracePt t="49564" x="7232650" y="5629275"/>
          <p14:tracePt t="50624" x="7232650" y="5643563"/>
          <p14:tracePt t="50638" x="7232650" y="5672138"/>
          <p14:tracePt t="50644" x="7232650" y="5686425"/>
          <p14:tracePt t="50653" x="7232650" y="5700713"/>
          <p14:tracePt t="50660" x="7232650" y="5729288"/>
          <p14:tracePt t="50668" x="7232650" y="5743575"/>
          <p14:tracePt t="50676" x="7232650" y="5757863"/>
          <p14:tracePt t="50684" x="7232650" y="5772150"/>
          <p14:tracePt t="50692" x="7232650" y="5786438"/>
          <p14:tracePt t="50698" x="7232650" y="5800725"/>
          <p14:tracePt t="50723" x="7232650" y="5815013"/>
          <p14:tracePt t="50743" x="7232650" y="5829300"/>
          <p14:tracePt t="50759" x="7232650" y="5843588"/>
          <p14:tracePt t="50797" x="7232650" y="5857875"/>
          <p14:tracePt t="50839" x="7218363" y="5872163"/>
          <p14:tracePt t="50855" x="7218363" y="5886450"/>
          <p14:tracePt t="50863" x="7218363" y="5900738"/>
          <p14:tracePt t="50871" x="7218363" y="5915025"/>
          <p14:tracePt t="51239" x="7189788" y="5900738"/>
          <p14:tracePt t="51267" x="7175500" y="5886450"/>
          <p14:tracePt t="51285" x="7161213" y="5872163"/>
          <p14:tracePt t="51291" x="7146925" y="5872163"/>
          <p14:tracePt t="51297" x="7132638" y="5872163"/>
          <p14:tracePt t="51304" x="7118350" y="5857875"/>
          <p14:tracePt t="51312" x="7118350" y="5843588"/>
          <p14:tracePt t="51320" x="7089775" y="5843588"/>
          <p14:tracePt t="51328" x="7075488" y="5843588"/>
          <p14:tracePt t="51336" x="7046913" y="5843588"/>
          <p14:tracePt t="51345" x="7032625" y="5843588"/>
          <p14:tracePt t="51353" x="6989763" y="5843588"/>
          <p14:tracePt t="51361" x="6961188" y="5843588"/>
          <p14:tracePt t="51367" x="6904038" y="5843588"/>
          <p14:tracePt t="51374" x="6832600" y="5857875"/>
          <p14:tracePt t="51383" x="6732588" y="5886450"/>
          <p14:tracePt t="51390" x="6589713" y="5915025"/>
          <p14:tracePt t="51399" x="6432550" y="5929313"/>
          <p14:tracePt t="51406" x="6289675" y="5957888"/>
          <p14:tracePt t="51415" x="6073775" y="5972175"/>
          <p14:tracePt t="51422" x="5802313" y="5986463"/>
          <p14:tracePt t="51428" x="5487988" y="5986463"/>
          <p14:tracePt t="51437" x="5173663" y="6000750"/>
          <p14:tracePt t="51444" x="4845050" y="6029325"/>
          <p14:tracePt t="51453" x="4487863" y="6043613"/>
          <p14:tracePt t="51460" x="4173538" y="6072188"/>
          <p14:tracePt t="51469" x="3973513" y="6086475"/>
          <p14:tracePt t="51476" x="3802063" y="6100763"/>
          <p14:tracePt t="51484" x="3687763" y="6100763"/>
          <p14:tracePt t="51492" x="3573463" y="6100763"/>
          <p14:tracePt t="51498" x="3502025" y="6100763"/>
          <p14:tracePt t="51506" x="3444875" y="6100763"/>
          <p14:tracePt t="51514" x="3402013" y="6100763"/>
          <p14:tracePt t="51522" x="3387725" y="6100763"/>
          <p14:tracePt t="51530" x="3373438" y="6100763"/>
          <p14:tracePt t="51538" x="3359150" y="6100763"/>
          <p14:tracePt t="51546" x="3344863" y="6100763"/>
          <p14:tracePt t="51561" x="3316288" y="6086475"/>
          <p14:tracePt t="51569" x="3302000" y="6086475"/>
          <p14:tracePt t="51584" x="3259138" y="6086475"/>
          <p14:tracePt t="51592" x="3216275" y="6086475"/>
          <p14:tracePt t="51600" x="3159125" y="6072188"/>
          <p14:tracePt t="51608" x="3073400" y="6057900"/>
          <p14:tracePt t="51617" x="3001963" y="6029325"/>
          <p14:tracePt t="51624" x="2916238" y="6015038"/>
          <p14:tracePt t="51630" x="2844800" y="6015038"/>
          <p14:tracePt t="51638" x="2773363" y="6000750"/>
          <p14:tracePt t="51646" x="2716213" y="6000750"/>
          <p14:tracePt t="51654" x="2687638" y="6000750"/>
          <p14:tracePt t="51662" x="2673350" y="6000750"/>
          <p14:tracePt t="51670" x="2644775" y="5986463"/>
          <p14:tracePt t="51771" x="2659063" y="5986463"/>
          <p14:tracePt t="51779" x="2730500" y="5957888"/>
          <p14:tracePt t="51787" x="2859088" y="5957888"/>
          <p14:tracePt t="51795" x="3044825" y="5957888"/>
          <p14:tracePt t="51802" x="3259138" y="5986463"/>
          <p14:tracePt t="51810" x="3516313" y="6015038"/>
          <p14:tracePt t="51818" x="3816350" y="6086475"/>
          <p14:tracePt t="51826" x="4116388" y="6115050"/>
          <p14:tracePt t="51832" x="4445000" y="6157913"/>
          <p14:tracePt t="51840" x="4730750" y="6186488"/>
          <p14:tracePt t="51848" x="4930775" y="6186488"/>
          <p14:tracePt t="51856" x="5130800" y="6186488"/>
          <p14:tracePt t="51864" x="5273675" y="6200775"/>
          <p14:tracePt t="51872" x="5416550" y="6215063"/>
          <p14:tracePt t="51880" x="5530850" y="6215063"/>
          <p14:tracePt t="51888" x="5630863" y="6215063"/>
          <p14:tracePt t="51894" x="5702300" y="6215063"/>
          <p14:tracePt t="51902" x="5773738" y="6215063"/>
          <p14:tracePt t="51910" x="5830888" y="6215063"/>
          <p14:tracePt t="51918" x="5859463" y="6215063"/>
          <p14:tracePt t="51927" x="5873750" y="6215063"/>
          <p14:tracePt t="51934" x="5888038" y="6215063"/>
          <p14:tracePt t="51943" x="5916613" y="6215063"/>
          <p14:tracePt t="51956" x="5930900" y="6215063"/>
          <p14:tracePt t="51964" x="5945188" y="6215063"/>
          <p14:tracePt t="51972" x="5959475" y="6215063"/>
          <p14:tracePt t="51980" x="5973763" y="6215063"/>
          <p14:tracePt t="51988" x="6002338" y="6200775"/>
          <p14:tracePt t="51997" x="6045200" y="6186488"/>
          <p14:tracePt t="52004" x="6088063" y="6186488"/>
          <p14:tracePt t="52012" x="6161088" y="6186488"/>
          <p14:tracePt t="52020" x="6232525" y="6172200"/>
          <p14:tracePt t="52026" x="6318250" y="6172200"/>
          <p14:tracePt t="52034" x="6389688" y="6172200"/>
          <p14:tracePt t="52042" x="6475413" y="6157913"/>
          <p14:tracePt t="52050" x="6518275" y="6143625"/>
          <p14:tracePt t="52058" x="6532563" y="6143625"/>
          <p14:tracePt t="52067" x="6561138" y="6129338"/>
          <p14:tracePt t="52074" x="6575425" y="6115050"/>
          <p14:tracePt t="52084" x="6604000" y="6100763"/>
          <p14:tracePt t="52090" x="6604000" y="6086475"/>
          <p14:tracePt t="52096" x="6618288" y="6086475"/>
          <p14:tracePt t="52104" x="6632575" y="6072188"/>
          <p14:tracePt t="52113" x="6646863" y="6057900"/>
          <p14:tracePt t="52120" x="6661150" y="6043613"/>
          <p14:tracePt t="52129" x="6675438" y="6029325"/>
          <p14:tracePt t="52136" x="6689725" y="6015038"/>
          <p14:tracePt t="52144" x="6718300" y="5986463"/>
          <p14:tracePt t="52153" x="6732588" y="5972175"/>
          <p14:tracePt t="52158" x="6746875" y="5957888"/>
          <p14:tracePt t="52167" x="6761163" y="5943600"/>
          <p14:tracePt t="52174" x="6775450" y="5915025"/>
          <p14:tracePt t="52183" x="6804025" y="5915025"/>
          <p14:tracePt t="52191" x="6818313" y="5886450"/>
          <p14:tracePt t="52198" x="6832600" y="5886450"/>
          <p14:tracePt t="52206" x="6846888" y="5857875"/>
          <p14:tracePt t="52215" x="6861175" y="5857875"/>
          <p14:tracePt t="52220" x="6861175" y="5843588"/>
          <p14:tracePt t="52237" x="6861175" y="5829300"/>
          <p14:tracePt t="52245" x="6861175" y="5815013"/>
          <p14:tracePt t="52252" x="6861175" y="5800725"/>
          <p14:tracePt t="52261" x="6861175" y="5786438"/>
          <p14:tracePt t="52269" x="6861175" y="5772150"/>
          <p14:tracePt t="52277" x="6846888" y="5743575"/>
          <p14:tracePt t="52284" x="6832600" y="5729288"/>
          <p14:tracePt t="52290" x="6804025" y="5700713"/>
          <p14:tracePt t="52298" x="6789738" y="5686425"/>
          <p14:tracePt t="52306" x="6761163" y="5657850"/>
          <p14:tracePt t="52314" x="6746875" y="5657850"/>
          <p14:tracePt t="52322" x="6732588" y="5643563"/>
          <p14:tracePt t="52330" x="6704013" y="5643563"/>
          <p14:tracePt t="52338" x="6689725" y="5629275"/>
          <p14:tracePt t="52346" x="6675438" y="5629275"/>
          <p14:tracePt t="52361" x="6661150" y="5629275"/>
          <p14:tracePt t="52372" x="6646863" y="5629275"/>
          <p14:tracePt t="52416" x="6646863" y="5672138"/>
          <p14:tracePt t="52423" x="6646863" y="5715000"/>
          <p14:tracePt t="52431" x="6646863" y="5757863"/>
          <p14:tracePt t="52438" x="6646863" y="5800725"/>
          <p14:tracePt t="52446" x="6661150" y="5829300"/>
          <p14:tracePt t="52454" x="6675438" y="5857875"/>
          <p14:tracePt t="52462" x="6704013" y="5886450"/>
          <p14:tracePt t="52471" x="6718300" y="5900738"/>
          <p14:tracePt t="52478" x="6746875" y="5929313"/>
          <p14:tracePt t="52487" x="6775450" y="5943600"/>
          <p14:tracePt t="52492" x="6804025" y="5943600"/>
          <p14:tracePt t="52500" x="6832600" y="5957888"/>
          <p14:tracePt t="52508" x="6846888" y="5957888"/>
          <p14:tracePt t="52517" x="6875463" y="5957888"/>
          <p14:tracePt t="52524" x="6889750" y="5957888"/>
          <p14:tracePt t="52533" x="6904038" y="5943600"/>
          <p14:tracePt t="52540" x="6918325" y="5929313"/>
          <p14:tracePt t="52546" x="6932613" y="5915025"/>
          <p14:tracePt t="52554" x="6932613" y="5886450"/>
          <p14:tracePt t="52562" x="6932613" y="5872163"/>
          <p14:tracePt t="52570" x="6932613" y="5857875"/>
          <p14:tracePt t="52578" x="6932613" y="5829300"/>
          <p14:tracePt t="52587" x="6932613" y="5800725"/>
          <p14:tracePt t="52594" x="6918325" y="5772150"/>
          <p14:tracePt t="52603" x="6889750" y="5743575"/>
          <p14:tracePt t="52610" x="6875463" y="5729288"/>
          <p14:tracePt t="52617" x="6846888" y="5715000"/>
          <p14:tracePt t="52624" x="6832600" y="5686425"/>
          <p14:tracePt t="52633" x="6818313" y="5686425"/>
          <p14:tracePt t="52640" x="6789738" y="5672138"/>
          <p14:tracePt t="52649" x="6775450" y="5657850"/>
          <p14:tracePt t="52657" x="6761163" y="5657850"/>
          <p14:tracePt t="52665" x="6746875" y="5657850"/>
          <p14:tracePt t="52672" x="6732588" y="5657850"/>
          <p14:tracePt t="52678" x="6718300" y="5657850"/>
          <p14:tracePt t="52695" x="6689725" y="5657850"/>
          <p14:tracePt t="52703" x="6689725" y="5686425"/>
          <p14:tracePt t="52710" x="6661150" y="5715000"/>
          <p14:tracePt t="52718" x="6646863" y="5757863"/>
          <p14:tracePt t="52726" x="6646863" y="5786438"/>
          <p14:tracePt t="52734" x="6646863" y="5815013"/>
          <p14:tracePt t="52742" x="6646863" y="5843588"/>
          <p14:tracePt t="52749" x="6661150" y="5857875"/>
          <p14:tracePt t="52756" x="6675438" y="5872163"/>
          <p14:tracePt t="52764" x="6689725" y="5872163"/>
          <p14:tracePt t="52772" x="6689725" y="5886450"/>
          <p14:tracePt t="52910" x="6689725" y="5872163"/>
          <p14:tracePt t="52925" x="6675438" y="5872163"/>
          <p14:tracePt t="52933" x="6661150" y="5872163"/>
          <p14:tracePt t="52940" x="6632575" y="5872163"/>
          <p14:tracePt t="52954" x="6618288" y="5872163"/>
          <p14:tracePt t="52971" x="6589713" y="5872163"/>
          <p14:tracePt t="52979" x="6589713" y="5857875"/>
          <p14:tracePt t="53234" x="6589713" y="5872163"/>
          <p14:tracePt t="53243" x="6618288" y="5886450"/>
          <p14:tracePt t="53251" x="6632575" y="5900738"/>
          <p14:tracePt t="53268" x="6646863" y="5900738"/>
          <p14:tracePt t="53274" x="6661150" y="5915025"/>
          <p14:tracePt t="53288" x="6675438" y="5929313"/>
          <p14:tracePt t="53296" x="6675438" y="5943600"/>
          <p14:tracePt t="53304" x="6689725" y="5943600"/>
          <p14:tracePt t="53325" x="6704013" y="5943600"/>
          <p14:tracePt t="53337" x="6704013" y="5957888"/>
          <p14:tracePt t="53344" x="6718300" y="5957888"/>
          <p14:tracePt t="53370" x="6732588" y="5972175"/>
          <p14:tracePt t="53387" x="6746875" y="5972175"/>
          <p14:tracePt t="53394" x="6761163" y="5986463"/>
          <p14:tracePt t="53403" x="6761163" y="6000750"/>
          <p14:tracePt t="53410" x="6775450" y="6000750"/>
          <p14:tracePt t="53417" x="6789738" y="6000750"/>
          <p14:tracePt t="53424" x="6804025" y="6015038"/>
          <p14:tracePt t="53432" x="6818313" y="6015038"/>
          <p14:tracePt t="53440" x="6846888" y="6015038"/>
          <p14:tracePt t="53448" x="6861175" y="6015038"/>
          <p14:tracePt t="53456" x="6875463" y="6015038"/>
          <p14:tracePt t="53464" x="6889750" y="6015038"/>
          <p14:tracePt t="53472" x="6904038" y="6015038"/>
          <p14:tracePt t="53478" x="6918325" y="6015038"/>
          <p14:tracePt t="53487" x="6932613" y="6015038"/>
          <p14:tracePt t="53494" x="6946900" y="6015038"/>
          <p14:tracePt t="53503" x="6961188" y="6015038"/>
          <p14:tracePt t="53523" x="6975475" y="6015038"/>
          <p14:tracePt t="53539" x="6989763" y="6015038"/>
          <p14:tracePt t="53545" x="7004050" y="6015038"/>
          <p14:tracePt t="53561" x="7018338" y="6015038"/>
          <p14:tracePt t="53569" x="7032625" y="6015038"/>
          <p14:tracePt t="53584" x="7046913" y="6015038"/>
          <p14:tracePt t="53592" x="7046913" y="6000750"/>
          <p14:tracePt t="53600" x="7061200" y="6000750"/>
          <p14:tracePt t="53626" x="7061200" y="5986463"/>
          <p14:tracePt t="53667" x="7075488" y="5972175"/>
          <p14:tracePt t="53717" x="7075488" y="5957888"/>
          <p14:tracePt t="53725" x="7089775" y="5957888"/>
          <p14:tracePt t="53740" x="7089775" y="5943600"/>
          <p14:tracePt t="53754" x="7104063" y="5943600"/>
          <p14:tracePt t="53762" x="7118350" y="5929313"/>
          <p14:tracePt t="53771" x="7118350" y="5915025"/>
          <p14:tracePt t="53779" x="7132638" y="5915025"/>
          <p14:tracePt t="53787" x="7132638" y="5900738"/>
          <p14:tracePt t="53806" x="7146925" y="5900738"/>
          <p14:tracePt t="53821" x="7146925" y="5886450"/>
          <p14:tracePt t="53931" x="7146925" y="5872163"/>
          <p14:tracePt t="54202" x="7146925" y="5857875"/>
          <p14:tracePt t="55426" x="7146925" y="5872163"/>
          <p14:tracePt t="55434" x="7161213" y="5872163"/>
          <p14:tracePt t="55441" x="7175500" y="5872163"/>
          <p14:tracePt t="55449" x="7189788" y="5872163"/>
          <p14:tracePt t="55456" x="7204075" y="5857875"/>
          <p14:tracePt t="55464" x="7232650" y="5843588"/>
          <p14:tracePt t="55473" x="7246938" y="5829300"/>
          <p14:tracePt t="55480" x="7261225" y="5815013"/>
          <p14:tracePt t="55486" x="7289800" y="5786438"/>
          <p14:tracePt t="55494" x="7304088" y="5772150"/>
          <p14:tracePt t="55503" x="7332663" y="5743575"/>
          <p14:tracePt t="55510" x="7332663" y="5729288"/>
          <p14:tracePt t="55518" x="7346950" y="5715000"/>
          <p14:tracePt t="55527" x="7361238" y="5686425"/>
          <p14:tracePt t="55534" x="7375525" y="5672138"/>
          <p14:tracePt t="55543" x="7404100" y="5643563"/>
          <p14:tracePt t="55549" x="7404100" y="5629275"/>
          <p14:tracePt t="55557" x="7418388" y="5614988"/>
          <p14:tracePt t="55564" x="7418388" y="5600700"/>
          <p14:tracePt t="55573" x="7432675" y="5586413"/>
          <p14:tracePt t="55580" x="7446963" y="5572125"/>
          <p14:tracePt t="55588" x="7446963" y="5543550"/>
          <p14:tracePt t="55605" x="7446963" y="5529263"/>
          <p14:tracePt t="55613" x="7446963" y="5514975"/>
          <p14:tracePt t="55618" x="7461250" y="5500688"/>
          <p14:tracePt t="55634" x="7461250" y="5486400"/>
          <p14:tracePt t="55647" x="7461250" y="5472113"/>
          <p14:tracePt t="55654" x="7461250" y="5457825"/>
          <p14:tracePt t="55662" x="7461250" y="5443538"/>
          <p14:tracePt t="55670" x="7461250" y="5414963"/>
          <p14:tracePt t="55678" x="7461250" y="5400675"/>
          <p14:tracePt t="55684" x="7446963" y="5357813"/>
          <p14:tracePt t="55692" x="7432675" y="5343525"/>
          <p14:tracePt t="55700" x="7418388" y="5314950"/>
          <p14:tracePt t="55708" x="7404100" y="5286375"/>
          <p14:tracePt t="55716" x="7389813" y="5243513"/>
          <p14:tracePt t="55724" x="7375525" y="5214938"/>
          <p14:tracePt t="55734" x="7361238" y="5186363"/>
          <p14:tracePt t="55740" x="7346950" y="5172075"/>
          <p14:tracePt t="55746" x="7332663" y="5129213"/>
          <p14:tracePt t="55754" x="7304088" y="5114925"/>
          <p14:tracePt t="55762" x="7304088" y="5086350"/>
          <p14:tracePt t="55770" x="7289800" y="5057775"/>
          <p14:tracePt t="55778" x="7275513" y="5043488"/>
          <p14:tracePt t="55786" x="7246938" y="5029200"/>
          <p14:tracePt t="55794" x="7232650" y="5000625"/>
          <p14:tracePt t="55803" x="7218363" y="4986338"/>
          <p14:tracePt t="55810" x="7204075" y="4957763"/>
          <p14:tracePt t="55824" x="7189788" y="4943475"/>
          <p14:tracePt t="55833" x="7189788" y="4929188"/>
          <p14:tracePt t="55840" x="7161213" y="4914900"/>
          <p14:tracePt t="55848" x="7146925" y="4900613"/>
          <p14:tracePt t="55856" x="7132638" y="4886325"/>
          <p14:tracePt t="55864" x="7118350" y="4857750"/>
          <p14:tracePt t="55872" x="7089775" y="4843463"/>
          <p14:tracePt t="55878" x="7075488" y="4829175"/>
          <p14:tracePt t="55886" x="7061200" y="4814888"/>
          <p14:tracePt t="55894" x="7046913" y="4814888"/>
          <p14:tracePt t="55902" x="7046913" y="4800600"/>
          <p14:tracePt t="55918" x="7032625" y="4800600"/>
          <p14:tracePt t="55942" x="7032625" y="4786313"/>
          <p14:tracePt t="55948" x="7018338" y="4786313"/>
          <p14:tracePt t="55965" x="7018338" y="4772025"/>
          <p14:tracePt t="55973" x="7004050" y="4757738"/>
          <p14:tracePt t="55980" x="7004050" y="4743450"/>
          <p14:tracePt t="56001" x="7004050" y="4729163"/>
          <p14:tracePt t="56009" x="7004050" y="4714875"/>
          <p14:tracePt t="56015" x="6989763" y="4714875"/>
          <p14:tracePt t="56031" x="6989763" y="4700588"/>
          <p14:tracePt t="56075" x="6989763" y="4686300"/>
          <p14:tracePt t="56237" x="6989763" y="4700588"/>
          <p14:tracePt t="56245" x="7004050" y="4714875"/>
          <p14:tracePt t="56253" x="7018338" y="4729163"/>
          <p14:tracePt t="56261" x="7018338" y="4743450"/>
          <p14:tracePt t="56269" x="7046913" y="4772025"/>
          <p14:tracePt t="56276" x="7046913" y="4800600"/>
          <p14:tracePt t="56283" x="7061200" y="4814888"/>
          <p14:tracePt t="56290" x="7075488" y="4843463"/>
          <p14:tracePt t="56299" x="7089775" y="4857750"/>
          <p14:tracePt t="56307" x="7104063" y="4872038"/>
          <p14:tracePt t="56315" x="7118350" y="4900613"/>
          <p14:tracePt t="56322" x="7132638" y="4929188"/>
          <p14:tracePt t="56330" x="7146925" y="4943475"/>
          <p14:tracePt t="56338" x="7146925" y="4972050"/>
          <p14:tracePt t="56344" x="7175500" y="4986338"/>
          <p14:tracePt t="56352" x="7189788" y="5014913"/>
          <p14:tracePt t="56360" x="7204075" y="5029200"/>
          <p14:tracePt t="56368" x="7218363" y="5043488"/>
          <p14:tracePt t="56377" x="7218363" y="5057775"/>
          <p14:tracePt t="56384" x="7218363" y="5072063"/>
          <p14:tracePt t="56392" x="7232650" y="5072063"/>
          <p14:tracePt t="56400" x="7232650" y="5086350"/>
          <p14:tracePt t="56909" x="7232650" y="5100638"/>
          <p14:tracePt t="56918" x="7246938" y="5114925"/>
          <p14:tracePt t="56924" x="7261225" y="5129213"/>
          <p14:tracePt t="56933" x="7275513" y="5172075"/>
          <p14:tracePt t="56940" x="7304088" y="5229225"/>
          <p14:tracePt t="56946" x="7318375" y="5286375"/>
          <p14:tracePt t="56954" x="7332663" y="5314950"/>
          <p14:tracePt t="56962" x="7332663" y="5343525"/>
          <p14:tracePt t="56970" x="7332663" y="5357813"/>
          <p14:tracePt t="56978" x="7332663" y="5372100"/>
          <p14:tracePt t="56986" x="7332663" y="5400675"/>
          <p14:tracePt t="56994" x="7346950" y="5429250"/>
          <p14:tracePt t="57002" x="7346950" y="5457825"/>
          <p14:tracePt t="57010" x="7361238" y="5472113"/>
          <p14:tracePt t="57017" x="7361238" y="5500688"/>
          <p14:tracePt t="57024" x="7361238" y="5514975"/>
          <p14:tracePt t="57034" x="7361238" y="5529263"/>
          <p14:tracePt t="57040" x="7375525" y="5557838"/>
          <p14:tracePt t="57049" x="7375525" y="5572125"/>
          <p14:tracePt t="57057" x="7375525" y="5586413"/>
          <p14:tracePt t="57064" x="7389813" y="5600700"/>
          <p14:tracePt t="57379" x="7375525" y="5586413"/>
          <p14:tracePt t="57387" x="7375525" y="5557838"/>
          <p14:tracePt t="57394" x="7361238" y="5500688"/>
          <p14:tracePt t="57403" x="7346950" y="5400675"/>
          <p14:tracePt t="57410" x="7318375" y="5300663"/>
          <p14:tracePt t="57416" x="7304088" y="5172075"/>
          <p14:tracePt t="57424" x="7289800" y="5086350"/>
          <p14:tracePt t="57433" x="7289800" y="5000625"/>
          <p14:tracePt t="57440" x="7275513" y="4929188"/>
          <p14:tracePt t="57448" x="7261225" y="4843463"/>
          <p14:tracePt t="57456" x="7246938" y="4757738"/>
          <p14:tracePt t="57464" x="7246938" y="4686300"/>
          <p14:tracePt t="57472" x="7246938" y="4600575"/>
          <p14:tracePt t="57478" x="7246938" y="4529138"/>
          <p14:tracePt t="57486" x="7246938" y="4471988"/>
          <p14:tracePt t="57494" x="7246938" y="4443413"/>
          <p14:tracePt t="57503" x="7246938" y="4400550"/>
          <p14:tracePt t="57511" x="7246938" y="4386263"/>
          <p14:tracePt t="57519" x="7246938" y="4343400"/>
          <p14:tracePt t="57527" x="7246938" y="4314825"/>
          <p14:tracePt t="57534" x="7246938" y="4300538"/>
          <p14:tracePt t="57542" x="7246938" y="4286250"/>
          <p14:tracePt t="57548" x="7246938" y="4257675"/>
          <p14:tracePt t="57557" x="7246938" y="4243388"/>
          <p14:tracePt t="57564" x="7246938" y="4229100"/>
          <p14:tracePt t="57572" x="7246938" y="4214813"/>
          <p14:tracePt t="57580" x="7246938" y="4200525"/>
          <p14:tracePt t="57588" x="7246938" y="4186238"/>
          <p14:tracePt t="57596" x="7246938" y="4157663"/>
          <p14:tracePt t="57604" x="7246938" y="4143375"/>
          <p14:tracePt t="57610" x="7246938" y="4129088"/>
          <p14:tracePt t="57619" x="7246938" y="4114800"/>
          <p14:tracePt t="57627" x="7246938" y="4071938"/>
          <p14:tracePt t="57634" x="7261225" y="4029075"/>
          <p14:tracePt t="57642" x="7261225" y="4000500"/>
          <p14:tracePt t="57650" x="7261225" y="3986213"/>
          <p14:tracePt t="57659" x="7261225" y="3971925"/>
          <p14:tracePt t="57667" x="7261225" y="3943350"/>
          <p14:tracePt t="57674" x="7261225" y="3929063"/>
          <p14:tracePt t="57680" x="7261225" y="3914775"/>
          <p14:tracePt t="57688" x="7261225" y="3886200"/>
          <p14:tracePt t="57704" x="7261225" y="3871913"/>
          <p14:tracePt t="57713" x="7261225" y="3857625"/>
          <p14:tracePt t="57728" x="7261225" y="3829050"/>
          <p14:tracePt t="57737" x="7261225" y="3814763"/>
          <p14:tracePt t="57742" x="7261225" y="3800475"/>
          <p14:tracePt t="57750" x="7261225" y="3771900"/>
          <p14:tracePt t="57758" x="7261225" y="3729038"/>
          <p14:tracePt t="57766" x="7261225" y="3714750"/>
          <p14:tracePt t="57774" x="7261225" y="3700463"/>
          <p14:tracePt t="57784" x="7261225" y="3686175"/>
          <p14:tracePt t="57790" x="7246938" y="3657600"/>
          <p14:tracePt t="57798" x="7246938" y="3643313"/>
          <p14:tracePt t="57807" x="7246938" y="3629025"/>
          <p14:tracePt t="57812" x="7246938" y="3614738"/>
          <p14:tracePt t="57820" x="7232650" y="3600450"/>
          <p14:tracePt t="57829" x="7232650" y="3586163"/>
          <p14:tracePt t="57845" x="7232650" y="3557588"/>
          <p14:tracePt t="57861" x="7218363" y="3557588"/>
          <p14:tracePt t="57868" x="7218363" y="3543300"/>
          <p14:tracePt t="57874" x="7218363" y="3514725"/>
          <p14:tracePt t="57883" x="7204075" y="3500438"/>
          <p14:tracePt t="57891" x="7189788" y="3486150"/>
          <p14:tracePt t="57898" x="7175500" y="3457575"/>
          <p14:tracePt t="57907" x="7175500" y="3429000"/>
          <p14:tracePt t="57914" x="7161213" y="3386138"/>
          <p14:tracePt t="57922" x="7161213" y="3357563"/>
          <p14:tracePt t="57930" x="7146925" y="3328988"/>
          <p14:tracePt t="57938" x="7146925" y="3300413"/>
          <p14:tracePt t="57944" x="7146925" y="3286125"/>
          <p14:tracePt t="57952" x="7146925" y="3271838"/>
          <p14:tracePt t="57960" x="7146925" y="3243263"/>
          <p14:tracePt t="57968" x="7146925" y="3228975"/>
          <p14:tracePt t="57976" x="7132638" y="3214688"/>
          <p14:tracePt t="57984" x="7132638" y="3186113"/>
          <p14:tracePt t="57992" x="7132638" y="3171825"/>
          <p14:tracePt t="58000" x="7132638" y="3157538"/>
          <p14:tracePt t="58008" x="7132638" y="3143250"/>
          <p14:tracePt t="58022" x="7132638" y="3128963"/>
          <p14:tracePt t="58038" x="7132638" y="3114675"/>
          <p14:tracePt t="58058" x="7132638" y="3100388"/>
          <p14:tracePt t="58071" x="7132638" y="3086100"/>
          <p14:tracePt t="60917" x="7146925" y="3100388"/>
          <p14:tracePt t="60925" x="7161213" y="3100388"/>
          <p14:tracePt t="60945" x="7175500" y="3114675"/>
          <p14:tracePt t="60950" x="7189788" y="3114675"/>
          <p14:tracePt t="61057" x="7204075" y="3114675"/>
          <p14:tracePt t="61581" x="7175500" y="3114675"/>
          <p14:tracePt t="61588" x="7004050" y="3157538"/>
          <p14:tracePt t="61597" x="6718300" y="3228975"/>
          <p14:tracePt t="61604" x="6261100" y="3328988"/>
          <p14:tracePt t="61612" x="5816600" y="3400425"/>
          <p14:tracePt t="61618" x="5359400" y="3471863"/>
          <p14:tracePt t="61626" x="4973638" y="3586163"/>
          <p14:tracePt t="61634" x="4702175" y="3643313"/>
          <p14:tracePt t="61642" x="4530725" y="3686175"/>
          <p14:tracePt t="61651" x="4402138" y="3729038"/>
          <p14:tracePt t="61658" x="4316413" y="3743325"/>
          <p14:tracePt t="61667" x="4273550" y="3757613"/>
          <p14:tracePt t="61675" x="4259263" y="3757613"/>
          <p14:tracePt t="61683" x="4259263" y="3771900"/>
          <p14:tracePt t="61688" x="4244975" y="3771900"/>
          <p14:tracePt t="61708" x="4230688" y="3771900"/>
          <p14:tracePt t="61717" x="4216400" y="3786188"/>
          <p14:tracePt t="61724" x="4202113" y="3800475"/>
          <p14:tracePt t="61734" x="4187825" y="3829050"/>
          <p14:tracePt t="61740" x="4173538" y="3843338"/>
          <p14:tracePt t="61746" x="4144963" y="3871913"/>
          <p14:tracePt t="61754" x="4130675" y="3886200"/>
          <p14:tracePt t="61762" x="4116388" y="3900488"/>
          <p14:tracePt t="61770" x="4116388" y="3929063"/>
          <p14:tracePt t="61778" x="4116388" y="3943350"/>
          <p14:tracePt t="61786" x="4116388" y="3957638"/>
          <p14:tracePt t="61794" x="4116388" y="3971925"/>
          <p14:tracePt t="61811" x="4116388" y="3986213"/>
          <p14:tracePt t="61816" x="4116388" y="4000500"/>
          <p14:tracePt t="61838" x="4116388" y="4014788"/>
          <p14:tracePt t="61844" x="4116388" y="4029075"/>
          <p14:tracePt t="61853" x="4116388" y="4043363"/>
          <p14:tracePt t="61860" x="4116388" y="4057650"/>
          <p14:tracePt t="61868" x="4116388" y="4086225"/>
          <p14:tracePt t="61877" x="4116388" y="4100513"/>
          <p14:tracePt t="61884" x="4116388" y="4114800"/>
          <p14:tracePt t="61890" x="4116388" y="4143375"/>
          <p14:tracePt t="61898" x="4102100" y="4157663"/>
          <p14:tracePt t="62995" x="4102100" y="4171950"/>
          <p14:tracePt t="63019" x="4102100" y="4186238"/>
          <p14:tracePt t="63024" x="4130675" y="4200525"/>
          <p14:tracePt t="63032" x="4187825" y="4243388"/>
          <p14:tracePt t="63040" x="4302125" y="4314825"/>
          <p14:tracePt t="63048" x="4430713" y="4371975"/>
          <p14:tracePt t="63057" x="4602163" y="4400550"/>
          <p14:tracePt t="63064" x="4802188" y="4443413"/>
          <p14:tracePt t="63072" x="4973638" y="4457700"/>
          <p14:tracePt t="63080" x="5130800" y="4429125"/>
          <p14:tracePt t="63086" x="5245100" y="4400550"/>
          <p14:tracePt t="63094" x="5359400" y="4371975"/>
          <p14:tracePt t="63103" x="5487988" y="4343400"/>
          <p14:tracePt t="63110" x="5588000" y="4314825"/>
          <p14:tracePt t="63118" x="5688013" y="4286250"/>
          <p14:tracePt t="63126" x="5759450" y="4257675"/>
          <p14:tracePt t="63134" x="5845175" y="4229100"/>
          <p14:tracePt t="63142" x="5930900" y="4200525"/>
          <p14:tracePt t="63148" x="6016625" y="4186238"/>
          <p14:tracePt t="63156" x="6073775" y="4157663"/>
          <p14:tracePt t="63164" x="6146800" y="4129088"/>
          <p14:tracePt t="63172" x="6189663" y="4100513"/>
          <p14:tracePt t="63180" x="6203950" y="4086225"/>
          <p14:tracePt t="63188" x="6246813" y="4057650"/>
          <p14:tracePt t="63196" x="6275388" y="4043363"/>
          <p14:tracePt t="63204" x="6332538" y="3986213"/>
          <p14:tracePt t="63212" x="6418263" y="3929063"/>
          <p14:tracePt t="63218" x="6518275" y="3886200"/>
          <p14:tracePt t="63226" x="6646863" y="3843338"/>
          <p14:tracePt t="63234" x="6746875" y="3786188"/>
          <p14:tracePt t="63242" x="6818313" y="3743325"/>
          <p14:tracePt t="63250" x="6861175" y="3714750"/>
          <p14:tracePt t="63258" x="6918325" y="3671888"/>
          <p14:tracePt t="63267" x="6946900" y="3643313"/>
          <p14:tracePt t="63274" x="6989763" y="3614738"/>
          <p14:tracePt t="63280" x="7018338" y="3600450"/>
          <p14:tracePt t="63288" x="7032625" y="3571875"/>
          <p14:tracePt t="63296" x="7061200" y="3557588"/>
          <p14:tracePt t="63304" x="7075488" y="3529013"/>
          <p14:tracePt t="63312" x="7089775" y="3514725"/>
          <p14:tracePt t="63320" x="7118350" y="3486150"/>
          <p14:tracePt t="63328" x="7132638" y="3471863"/>
          <p14:tracePt t="63337" x="7161213" y="3457575"/>
          <p14:tracePt t="63344" x="7175500" y="3429000"/>
          <p14:tracePt t="63350" x="7204075" y="3414713"/>
          <p14:tracePt t="63358" x="7218363" y="3386138"/>
          <p14:tracePt t="63368" x="7232650" y="3371850"/>
          <p14:tracePt t="63384" x="7261225" y="3328988"/>
          <p14:tracePt t="63390" x="7289800" y="3314700"/>
          <p14:tracePt t="63399" x="7304088" y="3300413"/>
          <p14:tracePt t="63406" x="7332663" y="3286125"/>
          <p14:tracePt t="63412" x="7332663" y="3257550"/>
          <p14:tracePt t="63420" x="7346950" y="3243263"/>
          <p14:tracePt t="63428" x="7361238" y="3214688"/>
          <p14:tracePt t="63437" x="7375525" y="3200400"/>
          <p14:tracePt t="63444" x="7375525" y="3186113"/>
          <p14:tracePt t="63452" x="7389813" y="3157538"/>
          <p14:tracePt t="63460" x="7404100" y="3143250"/>
          <p14:tracePt t="63476" x="7404100" y="3114675"/>
          <p14:tracePt t="63499" x="7404100" y="3100388"/>
          <p14:tracePt t="63506" x="7418388" y="3100388"/>
          <p14:tracePt t="64451" x="7404100" y="3043238"/>
          <p14:tracePt t="64459" x="7375525" y="3014663"/>
          <p14:tracePt t="64468" x="7361238" y="2971800"/>
          <p14:tracePt t="64474" x="7332663" y="2943225"/>
          <p14:tracePt t="64480" x="7318375" y="2914650"/>
          <p14:tracePt t="64488" x="7304088" y="2886075"/>
          <p14:tracePt t="64496" x="7289800" y="2857500"/>
          <p14:tracePt t="64504" x="7275513" y="2843213"/>
          <p14:tracePt t="64512" x="7261225" y="2800350"/>
          <p14:tracePt t="64520" x="7261225" y="2786063"/>
          <p14:tracePt t="64528" x="7261225" y="2757488"/>
          <p14:tracePt t="64537" x="7261225" y="2714625"/>
          <p14:tracePt t="64545" x="7304088" y="2686050"/>
          <p14:tracePt t="64550" x="7389813" y="2643188"/>
          <p14:tracePt t="64558" x="7475538" y="2600325"/>
          <p14:tracePt t="64567" x="7604125" y="2528888"/>
          <p14:tracePt t="64574" x="7732713" y="2457450"/>
          <p14:tracePt t="64583" x="7904163" y="2371725"/>
          <p14:tracePt t="64590" x="8075613" y="2300288"/>
          <p14:tracePt t="64599" x="8247063" y="2271713"/>
          <p14:tracePt t="64606" x="8375650" y="2271713"/>
          <p14:tracePt t="64612" x="8475663" y="2271713"/>
          <p14:tracePt t="64620" x="8561388" y="2286000"/>
          <p14:tracePt t="64628" x="8647113" y="2300288"/>
          <p14:tracePt t="64636" x="8689975" y="2328863"/>
          <p14:tracePt t="64644" x="8775700" y="2357438"/>
          <p14:tracePt t="64917" x="8818563" y="2357438"/>
          <p14:tracePt t="64925" x="8890000" y="2357438"/>
          <p14:tracePt t="64934" x="8947150" y="2357438"/>
          <p14:tracePt t="64940" x="9032875" y="2357438"/>
          <p14:tracePt t="64947" x="9118600" y="2357438"/>
          <p14:tracePt t="64954" x="9204325" y="2357438"/>
          <p14:tracePt t="64963" x="9261475" y="2357438"/>
          <p14:tracePt t="64970" x="9318625" y="2386013"/>
          <p14:tracePt t="64979" x="9390063" y="2400300"/>
          <p14:tracePt t="64986" x="9461500" y="2414588"/>
          <p14:tracePt t="64995" x="9547225" y="2443163"/>
          <p14:tracePt t="65002" x="9618663" y="2471738"/>
          <p14:tracePt t="65011" x="9690100" y="2500313"/>
          <p14:tracePt t="65017" x="9775825" y="2528888"/>
          <p14:tracePt t="65024" x="9861550" y="2557463"/>
          <p14:tracePt t="65032" x="9947275" y="2571750"/>
          <p14:tracePt t="65041" x="9990138" y="2600325"/>
          <p14:tracePt t="65049" x="10033000" y="2628900"/>
          <p14:tracePt t="65056" x="10075863" y="2643188"/>
          <p14:tracePt t="65064" x="10090150" y="2671763"/>
          <p14:tracePt t="65070" x="10104438" y="2671763"/>
          <p14:tracePt t="65078" x="10133013" y="2686050"/>
          <p14:tracePt t="65086" x="10147300" y="2700338"/>
          <p14:tracePt t="65094" x="10177463" y="2700338"/>
          <p14:tracePt t="65223" x="10163175" y="2700338"/>
          <p14:tracePt t="65239" x="10147300" y="2686050"/>
          <p14:tracePt t="65247" x="10147300" y="2671763"/>
          <p14:tracePt t="65254" x="10133013" y="2657475"/>
          <p14:tracePt t="65263" x="10118725" y="2643188"/>
          <p14:tracePt t="65270" x="10090150" y="2614613"/>
          <p14:tracePt t="65276" x="10075863" y="2600325"/>
          <p14:tracePt t="65284" x="10047288" y="2586038"/>
          <p14:tracePt t="65292" x="10033000" y="2543175"/>
          <p14:tracePt t="65300" x="10018713" y="2528888"/>
          <p14:tracePt t="65308" x="9975850" y="2500313"/>
          <p14:tracePt t="65316" x="9961563" y="2486025"/>
          <p14:tracePt t="65324" x="9932988" y="2471738"/>
          <p14:tracePt t="65333" x="9904413" y="2443163"/>
          <p14:tracePt t="65338" x="9875838" y="2428875"/>
          <p14:tracePt t="65346" x="9861550" y="2400300"/>
          <p14:tracePt t="65354" x="9832975" y="2386013"/>
          <p14:tracePt t="65367" x="9818688" y="2371725"/>
          <p14:tracePt t="65370" x="9790113" y="2371725"/>
          <p14:tracePt t="65378" x="9775825" y="2371725"/>
          <p14:tracePt t="65399" x="9761538" y="2371725"/>
          <p14:tracePt t="65496" x="9747250" y="2357438"/>
          <p14:tracePt t="66269" x="9704388" y="2400300"/>
          <p14:tracePt t="66275" x="9618663" y="2500313"/>
          <p14:tracePt t="66283" x="9518650" y="2586038"/>
          <p14:tracePt t="66290" x="9418638" y="2686050"/>
          <p14:tracePt t="66298" x="9304338" y="2786063"/>
          <p14:tracePt t="66306" x="9204325" y="2871788"/>
          <p14:tracePt t="66314" x="9118600" y="2957513"/>
          <p14:tracePt t="66322" x="9032875" y="3043238"/>
          <p14:tracePt t="66330" x="8932863" y="3143250"/>
          <p14:tracePt t="66336" x="8861425" y="3243263"/>
          <p14:tracePt t="66345" x="8832850" y="3328988"/>
          <p14:tracePt t="66353" x="8804275" y="3414713"/>
          <p14:tracePt t="66360" x="8789988" y="3457575"/>
          <p14:tracePt t="66368" x="8789988" y="3486150"/>
          <p14:tracePt t="66377" x="8789988" y="3500438"/>
          <p14:tracePt t="66384" x="8789988" y="3529013"/>
          <p14:tracePt t="66455" x="8761413" y="3486150"/>
          <p14:tracePt t="66463" x="8689975" y="3414713"/>
          <p14:tracePt t="66469" x="8575675" y="3328988"/>
          <p14:tracePt t="66476" x="8432800" y="3271838"/>
          <p14:tracePt t="66484" x="8289925" y="3228975"/>
          <p14:tracePt t="66492" x="8132763" y="3200400"/>
          <p14:tracePt t="66500" x="7947025" y="3157538"/>
          <p14:tracePt t="66508" x="7775575" y="3143250"/>
          <p14:tracePt t="66516" x="7632700" y="3143250"/>
          <p14:tracePt t="66524" x="7518400" y="3143250"/>
          <p14:tracePt t="66533" x="7418388" y="3157538"/>
          <p14:tracePt t="66538" x="7346950" y="3186113"/>
          <p14:tracePt t="66546" x="7261225" y="3228975"/>
          <p14:tracePt t="66554" x="7189788" y="3300413"/>
          <p14:tracePt t="66563" x="7132638" y="3371850"/>
          <p14:tracePt t="66570" x="7104063" y="3457575"/>
          <p14:tracePt t="66578" x="7075488" y="3514725"/>
          <p14:tracePt t="66586" x="7061200" y="3600450"/>
          <p14:tracePt t="66594" x="7061200" y="3671888"/>
          <p14:tracePt t="66600" x="7075488" y="3729038"/>
          <p14:tracePt t="66608" x="7104063" y="3771900"/>
          <p14:tracePt t="66617" x="7118350" y="3814763"/>
          <p14:tracePt t="66624" x="7146925" y="3843338"/>
          <p14:tracePt t="66633" x="7161213" y="3871913"/>
          <p14:tracePt t="66640" x="7189788" y="3886200"/>
          <p14:tracePt t="66691" x="7189788" y="3871913"/>
          <p14:tracePt t="66906" x="7189788" y="3857625"/>
          <p14:tracePt t="66921" x="7175500" y="3857625"/>
          <p14:tracePt t="66929" x="6989763" y="3829050"/>
          <p14:tracePt t="66934" x="6675438" y="3829050"/>
          <p14:tracePt t="66942" x="6332538" y="3829050"/>
          <p14:tracePt t="66950" x="5945188" y="3829050"/>
          <p14:tracePt t="66958" x="5616575" y="3814763"/>
          <p14:tracePt t="66966" x="5402263" y="3814763"/>
          <p14:tracePt t="66974" x="5216525" y="3786188"/>
          <p14:tracePt t="66984" x="5045075" y="3771900"/>
          <p14:tracePt t="66990" x="4887913" y="3743325"/>
          <p14:tracePt t="66996" x="4759325" y="3729038"/>
          <p14:tracePt t="67004" x="4645025" y="3700463"/>
          <p14:tracePt t="67012" x="4516438" y="3686175"/>
          <p14:tracePt t="67020" x="4445000" y="3671888"/>
          <p14:tracePt t="67028" x="4359275" y="3671888"/>
          <p14:tracePt t="67037" x="4287838" y="3657600"/>
          <p14:tracePt t="67044" x="4202113" y="3657600"/>
          <p14:tracePt t="67052" x="4130675" y="3657600"/>
          <p14:tracePt t="67060" x="4044950" y="3657600"/>
          <p14:tracePt t="67066" x="3930650" y="3629025"/>
          <p14:tracePt t="67074" x="3830638" y="3629025"/>
          <p14:tracePt t="67083" x="3730625" y="3600450"/>
          <p14:tracePt t="67091" x="3630613" y="3571875"/>
          <p14:tracePt t="67099" x="3530600" y="3557588"/>
          <p14:tracePt t="67106" x="3459163" y="3529013"/>
          <p14:tracePt t="67114" x="3373438" y="3514725"/>
          <p14:tracePt t="67122" x="3287713" y="3500438"/>
          <p14:tracePt t="67131" x="3259138" y="3471863"/>
          <p14:tracePt t="67136" x="3230563" y="3457575"/>
          <p14:tracePt t="67144" x="3201988" y="3443288"/>
          <p14:tracePt t="67152" x="3187700" y="3429000"/>
          <p14:tracePt t="67160" x="3173413" y="3429000"/>
          <p14:tracePt t="67168" x="3144838" y="3414713"/>
          <p14:tracePt t="67177" x="3130550" y="3400425"/>
          <p14:tracePt t="67184" x="3116263" y="3371850"/>
          <p14:tracePt t="67193" x="3087688" y="3357563"/>
          <p14:tracePt t="67198" x="3073400" y="3328988"/>
          <p14:tracePt t="67206" x="3044825" y="3314700"/>
          <p14:tracePt t="67214" x="3016250" y="3286125"/>
          <p14:tracePt t="67222" x="2987675" y="3271838"/>
          <p14:tracePt t="67230" x="2944813" y="3243263"/>
          <p14:tracePt t="67238" x="2873375" y="3200400"/>
          <p14:tracePt t="67246" x="2801938" y="3171825"/>
          <p14:tracePt t="67254" x="2744788" y="3143250"/>
          <p14:tracePt t="67261" x="2701925" y="3114675"/>
          <p14:tracePt t="67268" x="2659063" y="3086100"/>
          <p14:tracePt t="67276" x="2630488" y="3057525"/>
          <p14:tracePt t="67284" x="2587625" y="3043238"/>
          <p14:tracePt t="67292" x="2559050" y="3014663"/>
          <p14:tracePt t="67300" x="2544763" y="3000375"/>
          <p14:tracePt t="67308" x="2516188" y="2971800"/>
          <p14:tracePt t="67317" x="2487613" y="2957513"/>
          <p14:tracePt t="67324" x="2459038" y="2943225"/>
          <p14:tracePt t="67330" x="2444750" y="2914650"/>
          <p14:tracePt t="67338" x="2416175" y="2900363"/>
          <p14:tracePt t="67346" x="2401888" y="2900363"/>
          <p14:tracePt t="67354" x="2387600" y="2886075"/>
          <p14:tracePt t="67515" x="2373313" y="2886075"/>
          <p14:tracePt t="67523" x="2344738" y="2928938"/>
          <p14:tracePt t="67528" x="2330450" y="2957513"/>
          <p14:tracePt t="67536" x="2301875" y="3014663"/>
          <p14:tracePt t="67544" x="2287588" y="3057525"/>
          <p14:tracePt t="67553" x="2259013" y="3071813"/>
          <p14:tracePt t="67560" x="2244725" y="3100388"/>
          <p14:tracePt t="67568" x="2216150" y="3114675"/>
          <p14:tracePt t="67576" x="2216150" y="3128963"/>
          <p14:tracePt t="67584" x="2187575" y="3157538"/>
          <p14:tracePt t="67599" x="2187575" y="3171825"/>
          <p14:tracePt t="67606" x="2159000" y="3186113"/>
          <p14:tracePt t="67614" x="2144713" y="3200400"/>
          <p14:tracePt t="67622" x="2130425" y="3214688"/>
          <p14:tracePt t="67630" x="2101850" y="3228975"/>
          <p14:tracePt t="67638" x="2101850" y="3257550"/>
          <p14:tracePt t="67646" x="2087563" y="3271838"/>
          <p14:tracePt t="67654" x="2073275" y="3271838"/>
          <p14:tracePt t="67660" x="2073275" y="3286125"/>
          <p14:tracePt t="67669" x="2058988" y="3286125"/>
          <p14:tracePt t="67676" x="2058988" y="3300413"/>
          <p14:tracePt t="69541" x="2058988" y="3314700"/>
          <p14:tracePt t="69550" x="2073275" y="3328988"/>
          <p14:tracePt t="69556" x="2087563" y="3343275"/>
          <p14:tracePt t="69565" x="2116138" y="3371850"/>
          <p14:tracePt t="69572" x="2144713" y="3386138"/>
          <p14:tracePt t="69581" x="2173288" y="3386138"/>
          <p14:tracePt t="69588" x="2216150" y="3414713"/>
          <p14:tracePt t="69596" x="2301875" y="3443288"/>
          <p14:tracePt t="69602" x="2387600" y="3471863"/>
          <p14:tracePt t="69611" x="2501900" y="3500438"/>
          <p14:tracePt t="69618" x="2630488" y="3543300"/>
          <p14:tracePt t="69626" x="2801938" y="3571875"/>
          <p14:tracePt t="69634" x="3044825" y="3614738"/>
          <p14:tracePt t="69642" x="3402013" y="3657600"/>
          <p14:tracePt t="69650" x="3973513" y="3729038"/>
          <p14:tracePt t="69658" x="4630738" y="3886200"/>
          <p14:tracePt t="69664" x="5245100" y="4086225"/>
          <p14:tracePt t="69672" x="5716588" y="4257675"/>
          <p14:tracePt t="69680" x="5988050" y="4400550"/>
          <p14:tracePt t="69688" x="6088063" y="4500563"/>
          <p14:tracePt t="69696" x="6118225" y="4600575"/>
          <p14:tracePt t="69704" x="6118225" y="4686300"/>
          <p14:tracePt t="69864" x="6175375" y="4600575"/>
          <p14:tracePt t="69871" x="6261100" y="4514850"/>
          <p14:tracePt t="69879" x="6389688" y="4400550"/>
          <p14:tracePt t="69886" x="6589713" y="4300538"/>
          <p14:tracePt t="69894" x="6861175" y="4157663"/>
          <p14:tracePt t="69902" x="7132638" y="4086225"/>
          <p14:tracePt t="69910" x="7418388" y="4043363"/>
          <p14:tracePt t="69918" x="7732713" y="4043363"/>
          <p14:tracePt t="69926" x="8061325" y="4000500"/>
          <p14:tracePt t="69933" x="8289925" y="3943350"/>
          <p14:tracePt t="69940" x="8489950" y="3914775"/>
          <p14:tracePt t="69949" x="8661400" y="3871913"/>
          <p14:tracePt t="69956" x="8789988" y="3814763"/>
          <p14:tracePt t="69965" x="8918575" y="3786188"/>
          <p14:tracePt t="69973" x="9018588" y="3757613"/>
          <p14:tracePt t="69980" x="9075738" y="3743325"/>
          <p14:tracePt t="69988" x="9118600" y="3729038"/>
          <p14:tracePt t="69994" x="9132888" y="3714750"/>
          <p14:tracePt t="70031" x="9132888" y="3700463"/>
          <p14:tracePt t="70113" x="9132888" y="3686175"/>
          <p14:tracePt t="70121" x="9132888" y="3657600"/>
          <p14:tracePt t="70126" x="9132888" y="3629025"/>
          <p14:tracePt t="70134" x="9132888" y="3586163"/>
          <p14:tracePt t="70142" x="9132888" y="3543300"/>
          <p14:tracePt t="70150" x="9132888" y="3514725"/>
          <p14:tracePt t="70159" x="9132888" y="3471863"/>
          <p14:tracePt t="70167" x="9104313" y="3414713"/>
          <p14:tracePt t="70174" x="9075738" y="3328988"/>
          <p14:tracePt t="70184" x="9047163" y="3243263"/>
          <p14:tracePt t="70190" x="9018588" y="3157538"/>
          <p14:tracePt t="70197" x="9004300" y="3100388"/>
          <p14:tracePt t="70204" x="8975725" y="3071813"/>
          <p14:tracePt t="70212" x="8975725" y="3057525"/>
          <p14:tracePt t="70220" x="8961438" y="3043238"/>
          <p14:tracePt t="70228" x="8961438" y="3014663"/>
          <p14:tracePt t="70245" x="8961438" y="3000375"/>
          <p14:tracePt t="70253" x="8961438" y="2986088"/>
          <p14:tracePt t="70258" x="8947150" y="2986088"/>
          <p14:tracePt t="70266" x="8947150" y="2957513"/>
          <p14:tracePt t="70284" x="8932863" y="2957513"/>
          <p14:tracePt t="70290" x="8932863" y="2943225"/>
          <p14:tracePt t="70353" x="8918575" y="2928938"/>
          <p14:tracePt t="70377" x="8918575" y="2914650"/>
          <p14:tracePt t="70385" x="8904288" y="2914650"/>
          <p14:tracePt t="70659" x="8904288" y="2928938"/>
          <p14:tracePt t="70668" x="8904288" y="2986088"/>
          <p14:tracePt t="70674" x="8904288" y="3028950"/>
          <p14:tracePt t="70683" x="8904288" y="3071813"/>
          <p14:tracePt t="70690" x="8904288" y="3086100"/>
          <p14:tracePt t="70699" x="8904288" y="3114675"/>
          <p14:tracePt t="70707" x="8904288" y="3128963"/>
          <p14:tracePt t="70714" x="8904288" y="3157538"/>
          <p14:tracePt t="70722" x="8904288" y="3171825"/>
          <p14:tracePt t="70736" x="8904288" y="3186113"/>
          <p14:tracePt t="70745" x="8904288" y="3200400"/>
          <p14:tracePt t="70856" x="8875713" y="3200400"/>
          <p14:tracePt t="70863" x="8718550" y="3200400"/>
          <p14:tracePt t="70868" x="8518525" y="3200400"/>
          <p14:tracePt t="70877" x="8289925" y="3200400"/>
          <p14:tracePt t="70884" x="8047038" y="3200400"/>
          <p14:tracePt t="70892" x="7847013" y="3200400"/>
          <p14:tracePt t="70900" x="7604125" y="3200400"/>
          <p14:tracePt t="70908" x="7418388" y="3171825"/>
          <p14:tracePt t="70916" x="7232650" y="3171825"/>
          <p14:tracePt t="70922" x="7061200" y="3171825"/>
          <p14:tracePt t="70930" x="6889750" y="3171825"/>
          <p14:tracePt t="70938" x="6732588" y="3200400"/>
          <p14:tracePt t="70946" x="6604000" y="3214688"/>
          <p14:tracePt t="70954" x="6489700" y="3228975"/>
          <p14:tracePt t="70963" x="6346825" y="3243263"/>
          <p14:tracePt t="70970" x="6218238" y="3271838"/>
          <p14:tracePt t="70978" x="6059488" y="3286125"/>
          <p14:tracePt t="70987" x="5902325" y="3314700"/>
          <p14:tracePt t="70992" x="5730875" y="3357563"/>
          <p14:tracePt t="71000" x="5573713" y="3400425"/>
          <p14:tracePt t="71008" x="5459413" y="3429000"/>
          <p14:tracePt t="71016" x="5316538" y="3457575"/>
          <p14:tracePt t="71025" x="5216525" y="3486150"/>
          <p14:tracePt t="71032" x="5130800" y="3500438"/>
          <p14:tracePt t="71040" x="5059363" y="3514725"/>
          <p14:tracePt t="71049" x="4987925" y="3514725"/>
          <p14:tracePt t="71056" x="4959350" y="3514725"/>
          <p14:tracePt t="71062" x="4930775" y="3529013"/>
          <p14:tracePt t="71070" x="4887913" y="3543300"/>
          <p14:tracePt t="71078" x="4845050" y="3543300"/>
          <p14:tracePt t="71086" x="4787900" y="3557588"/>
          <p14:tracePt t="71094" x="4702175" y="3571875"/>
          <p14:tracePt t="71103" x="4587875" y="3586163"/>
          <p14:tracePt t="71110" x="4459288" y="3600450"/>
          <p14:tracePt t="71118" x="4302125" y="3614738"/>
          <p14:tracePt t="71124" x="4144963" y="3629025"/>
          <p14:tracePt t="71133" x="4002088" y="3643313"/>
          <p14:tracePt t="71140" x="3844925" y="3657600"/>
          <p14:tracePt t="71149" x="3702050" y="3657600"/>
          <p14:tracePt t="71156" x="3587750" y="3657600"/>
          <p14:tracePt t="71164" x="3473450" y="3657600"/>
          <p14:tracePt t="71172" x="3359150" y="3657600"/>
          <p14:tracePt t="71181" x="3287713" y="3643313"/>
          <p14:tracePt t="71188" x="3201988" y="3614738"/>
          <p14:tracePt t="71194" x="3116263" y="3586163"/>
          <p14:tracePt t="71202" x="3030538" y="3557588"/>
          <p14:tracePt t="71210" x="3001963" y="3543300"/>
          <p14:tracePt t="71218" x="2973388" y="3514725"/>
          <p14:tracePt t="71226" x="2944813" y="3500438"/>
          <p14:tracePt t="71234" x="2916238" y="3486150"/>
          <p14:tracePt t="71242" x="2901950" y="3471863"/>
          <p14:tracePt t="71250" x="2873375" y="3457575"/>
          <p14:tracePt t="71273" x="2859088" y="3443288"/>
          <p14:tracePt t="71281" x="2859088" y="3429000"/>
          <p14:tracePt t="71288" x="2844800" y="3414713"/>
          <p14:tracePt t="71296" x="2830513" y="3414713"/>
          <p14:tracePt t="71304" x="2816225" y="3400425"/>
          <p14:tracePt t="71312" x="2816225" y="3386138"/>
          <p14:tracePt t="71326" x="2801938" y="3371850"/>
          <p14:tracePt t="71334" x="2787650" y="3371850"/>
          <p14:tracePt t="71342" x="2787650" y="3357563"/>
          <p14:tracePt t="71350" x="2787650" y="3343275"/>
          <p14:tracePt t="71371" x="2773363" y="3328988"/>
          <p14:tracePt t="71379" x="2759075" y="3314700"/>
          <p14:tracePt t="71386" x="2744788" y="3286125"/>
          <p14:tracePt t="71392" x="2744788" y="3271838"/>
          <p14:tracePt t="71400" x="2716213" y="3257550"/>
          <p14:tracePt t="71408" x="2701925" y="3228975"/>
          <p14:tracePt t="71417" x="2701925" y="3214688"/>
          <p14:tracePt t="71424" x="2673350" y="3186113"/>
          <p14:tracePt t="71433" x="2673350" y="3171825"/>
          <p14:tracePt t="71440" x="2644775" y="3157538"/>
          <p14:tracePt t="71449" x="2644775" y="3128963"/>
          <p14:tracePt t="71454" x="2616200" y="3114675"/>
          <p14:tracePt t="71462" x="2601913" y="3086100"/>
          <p14:tracePt t="71470" x="2587625" y="3071813"/>
          <p14:tracePt t="71478" x="2573338" y="3057525"/>
          <p14:tracePt t="71486" x="2559050" y="3028950"/>
          <p14:tracePt t="71494" x="2544763" y="3028950"/>
          <p14:tracePt t="71502" x="2530475" y="3014663"/>
          <p14:tracePt t="71510" x="2516188" y="3014663"/>
          <p14:tracePt t="71520" x="2516188" y="3000375"/>
          <p14:tracePt t="71536" x="2501900" y="3000375"/>
          <p14:tracePt t="73603" x="2544763" y="2900363"/>
          <p14:tracePt t="73610" x="2701925" y="2557463"/>
          <p14:tracePt t="73618" x="2859088" y="2185988"/>
          <p14:tracePt t="73626" x="2987675" y="1871663"/>
          <p14:tracePt t="73634" x="3116263" y="1543050"/>
          <p14:tracePt t="73642" x="3201988" y="1228725"/>
          <p14:tracePt t="73650" x="3287713" y="885825"/>
          <p14:tracePt t="73656" x="3373438" y="542925"/>
          <p14:tracePt t="73664" x="3487738" y="228600"/>
          <p14:tracePt t="74527" x="5402263" y="185738"/>
          <p14:tracePt t="74534" x="5430838" y="342900"/>
          <p14:tracePt t="74542" x="5459413" y="457200"/>
          <p14:tracePt t="74550" x="5487988" y="585788"/>
          <p14:tracePt t="74558" x="5516563" y="657225"/>
          <p14:tracePt t="74566" x="5530850" y="714375"/>
          <p14:tracePt t="74574" x="5530850" y="728663"/>
          <p14:tracePt t="75071" x="5545138" y="700088"/>
          <p14:tracePt t="75074" x="5573713" y="557213"/>
          <p14:tracePt t="75082" x="5602288" y="442913"/>
          <p14:tracePt t="75090" x="5630863" y="328613"/>
          <p14:tracePt t="75098" x="5659438" y="200025"/>
          <p14:tracePt t="75106" x="5702300" y="85725"/>
        </p14:tracePtLst>
      </p14:laserTraceLst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F5E91-EDFE-43F2-8128-98F248998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71282"/>
          </a:xfrm>
        </p:spPr>
        <p:txBody>
          <a:bodyPr/>
          <a:lstStyle/>
          <a:p>
            <a:pPr algn="ctr"/>
            <a:r>
              <a:rPr lang="en-US" u="sng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98903-A638-4680-88E3-59052E09F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HAC will be open for course request changes until March 21</a:t>
            </a:r>
            <a:r>
              <a:rPr lang="en-US" sz="2800" baseline="30000" dirty="0"/>
              <a:t>st</a:t>
            </a:r>
            <a:r>
              <a:rPr lang="en-US" sz="2800" dirty="0"/>
              <a:t>, 2025.</a:t>
            </a:r>
          </a:p>
          <a:p>
            <a:r>
              <a:rPr lang="en-US" sz="2800" dirty="0"/>
              <a:t>If you have any questions about courses or registration, please send me an email.</a:t>
            </a:r>
          </a:p>
          <a:p>
            <a:pPr marL="457200" lvl="1" indent="0">
              <a:buNone/>
            </a:pPr>
            <a:r>
              <a:rPr lang="en-US" sz="2800" dirty="0">
                <a:hlinkClick r:id="rId2"/>
              </a:rPr>
              <a:t>sburdick@everettsd.org</a:t>
            </a:r>
            <a:endParaRPr lang="en-US" sz="2800" dirty="0"/>
          </a:p>
          <a:p>
            <a:pPr marL="457200" lvl="1" indent="0">
              <a:buNone/>
            </a:pPr>
            <a:r>
              <a:rPr lang="en-US" sz="2800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6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46"/>
    </mc:Choice>
    <mc:Fallback xmlns="">
      <p:transition spd="slow" advTm="44646"/>
    </mc:Fallback>
  </mc:AlternateContent>
  <p:extLst>
    <p:ext uri="{3A86A75C-4F4B-4683-9AE1-C65F6400EC91}">
      <p14:laserTraceLst xmlns:p14="http://schemas.microsoft.com/office/powerpoint/2010/main">
        <p14:tracePtLst>
          <p14:tracePt t="41424" x="11120438" y="2471738"/>
          <p14:tracePt t="41432" x="11177588" y="2514600"/>
          <p14:tracePt t="41440" x="11206163" y="2543175"/>
          <p14:tracePt t="41448" x="11220450" y="2571750"/>
          <p14:tracePt t="41456" x="11191875" y="2628900"/>
          <p14:tracePt t="41464" x="11091863" y="2714625"/>
          <p14:tracePt t="41472" x="10963275" y="2828925"/>
          <p14:tracePt t="41478" x="10806113" y="2943225"/>
          <p14:tracePt t="41487" x="10620375" y="3043238"/>
          <p14:tracePt t="41494" x="10406063" y="3128963"/>
          <p14:tracePt t="41502" x="10220325" y="3171825"/>
          <p14:tracePt t="41510" x="10061575" y="3186113"/>
          <p14:tracePt t="41518" x="9947275" y="3186113"/>
          <p14:tracePt t="41526" x="9847263" y="3128963"/>
          <p14:tracePt t="41534" x="9761538" y="3114675"/>
          <p14:tracePt t="41542" x="9747250" y="3114675"/>
          <p14:tracePt t="42058" x="9747250" y="3100388"/>
          <p14:tracePt t="42066" x="9761538" y="3071813"/>
          <p14:tracePt t="42074" x="9775825" y="3028950"/>
          <p14:tracePt t="42080" x="9804400" y="2986088"/>
          <p14:tracePt t="42088" x="9818688" y="2957513"/>
          <p14:tracePt t="42096" x="9847263" y="2928938"/>
          <p14:tracePt t="42104" x="9861550" y="2900363"/>
          <p14:tracePt t="42112" x="9890125" y="2886075"/>
          <p14:tracePt t="42121" x="9904413" y="2857500"/>
          <p14:tracePt t="42128" x="9904413" y="2828925"/>
          <p14:tracePt t="42137" x="9932988" y="2786063"/>
          <p14:tracePt t="42144" x="9947275" y="2743200"/>
          <p14:tracePt t="42150" x="9961563" y="2714625"/>
          <p14:tracePt t="42158" x="9975850" y="2671763"/>
          <p14:tracePt t="42166" x="9975850" y="2628900"/>
          <p14:tracePt t="42174" x="9975850" y="2586038"/>
          <p14:tracePt t="42182" x="9975850" y="2543175"/>
          <p14:tracePt t="42190" x="9975850" y="2500313"/>
          <p14:tracePt t="42198" x="9961563" y="2443163"/>
          <p14:tracePt t="42206" x="9961563" y="2371725"/>
          <p14:tracePt t="42212" x="9947275" y="2286000"/>
          <p14:tracePt t="42220" x="9918700" y="2200275"/>
          <p14:tracePt t="42228" x="9904413" y="2128838"/>
          <p14:tracePt t="42236" x="9875838" y="2028825"/>
          <p14:tracePt t="42244" x="9861550" y="1943100"/>
          <p14:tracePt t="42252" x="9847263" y="1857375"/>
          <p14:tracePt t="42260" x="9832975" y="1814513"/>
          <p14:tracePt t="42268" x="9818688" y="1771650"/>
          <p14:tracePt t="42276" x="9804400" y="1728788"/>
          <p14:tracePt t="42282" x="9804400" y="1685925"/>
          <p14:tracePt t="42290" x="9804400" y="1628775"/>
          <p14:tracePt t="42297" x="9804400" y="1557338"/>
          <p14:tracePt t="42306" x="9804400" y="1500188"/>
          <p14:tracePt t="42313" x="9804400" y="1485900"/>
          <p14:tracePt t="42322" x="9804400" y="1471613"/>
          <p14:tracePt t="42329" x="9804400" y="1457325"/>
          <p14:tracePt t="42338" x="9804400" y="1443038"/>
          <p14:tracePt t="42344" x="9804400" y="1428750"/>
          <p14:tracePt t="42352" x="9804400" y="1400175"/>
          <p14:tracePt t="42360" x="9804400" y="1385888"/>
          <p14:tracePt t="42368" x="9804400" y="1371600"/>
          <p14:tracePt t="42376" x="9804400" y="1357313"/>
          <p14:tracePt t="42384" x="9804400" y="1328738"/>
          <p14:tracePt t="42400" x="9804400" y="1314450"/>
          <p14:tracePt t="43192" x="9790113" y="1300163"/>
          <p14:tracePt t="43200" x="9704388" y="1228725"/>
          <p14:tracePt t="43208" x="9604375" y="1143000"/>
          <p14:tracePt t="43216" x="9518650" y="1071563"/>
          <p14:tracePt t="43222" x="9447213" y="1014413"/>
          <p14:tracePt t="43230" x="9390063" y="942975"/>
          <p14:tracePt t="43238" x="9304338" y="857250"/>
          <p14:tracePt t="43246" x="9218613" y="742950"/>
          <p14:tracePt t="43253" x="9118600" y="628650"/>
          <p14:tracePt t="43262" x="9032875" y="500063"/>
          <p14:tracePt t="43270" x="8932863" y="357188"/>
          <p14:tracePt t="43278" x="8832850" y="200025"/>
          <p14:tracePt t="43285" x="8747125" y="5715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2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0" name="Picture 14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1" name="Oval 16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2" name="Picture 18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3" name="Picture 20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4" name="Rectangle 22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5" name="Rectangle 24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48931" y="629266"/>
            <a:ext cx="416651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9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8</a:t>
            </a:r>
            <a:r>
              <a:rPr lang="en-US" sz="3900" b="0" i="0" kern="1200" baseline="300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39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Grade Plan</a:t>
            </a:r>
          </a:p>
        </p:txBody>
      </p:sp>
      <p:sp>
        <p:nvSpPr>
          <p:cNvPr id="46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13C51C-EC3F-CCB2-1800-00540E3D21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4628" y="914399"/>
            <a:ext cx="4950714" cy="5562601"/>
          </a:xfrm>
          <a:prstGeom prst="rect">
            <a:avLst/>
          </a:prstGeom>
          <a:effectLst/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8931" y="2438400"/>
            <a:ext cx="4166509" cy="3785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u="sng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All Year Classes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English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Math 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Science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History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u="sng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Semester Classes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3 semesters of elective classes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OR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4 semesters of elective classes (if you are choosing 2 yearlong electives such as Band &amp; Spanish 1)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u="sng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7205CA-4B4B-B558-267C-A231755840CC}"/>
              </a:ext>
            </a:extLst>
          </p:cNvPr>
          <p:cNvSpPr/>
          <p:nvPr/>
        </p:nvSpPr>
        <p:spPr>
          <a:xfrm>
            <a:off x="8732726" y="1520312"/>
            <a:ext cx="1485895" cy="435077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06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70219">
        <p:fade/>
      </p:transition>
    </mc:Choice>
    <mc:Fallback xmlns="">
      <p:transition spd="med" advTm="70219">
        <p:fade/>
      </p:transition>
    </mc:Fallback>
  </mc:AlternateContent>
  <p:extLst>
    <p:ext uri="{3A86A75C-4F4B-4683-9AE1-C65F6400EC91}">
      <p14:laserTraceLst xmlns:p14="http://schemas.microsoft.com/office/powerpoint/2010/main">
        <p14:tracePtLst>
          <p14:tracePt t="2710" x="3959225" y="1585913"/>
          <p14:tracePt t="2717" x="4044950" y="1685925"/>
          <p14:tracePt t="2724" x="4130675" y="1743075"/>
          <p14:tracePt t="2731" x="4187825" y="1757363"/>
          <p14:tracePt t="2739" x="4230688" y="1785938"/>
          <p14:tracePt t="2747" x="4244975" y="1800225"/>
          <p14:tracePt t="2755" x="4273550" y="1828800"/>
          <p14:tracePt t="2763" x="4287838" y="1843088"/>
          <p14:tracePt t="2771" x="4302125" y="1871663"/>
          <p14:tracePt t="2779" x="4330700" y="1885950"/>
          <p14:tracePt t="2787" x="4344988" y="1900238"/>
          <p14:tracePt t="2793" x="4373563" y="1928813"/>
          <p14:tracePt t="2801" x="4387850" y="1943100"/>
          <p14:tracePt t="2809" x="4416425" y="1971675"/>
          <p14:tracePt t="2818" x="4430713" y="1985963"/>
          <p14:tracePt t="2825" x="4445000" y="2014538"/>
          <p14:tracePt t="2833" x="4473575" y="2028825"/>
          <p14:tracePt t="2841" x="4545013" y="2043113"/>
          <p14:tracePt t="2850" x="4630738" y="2071688"/>
          <p14:tracePt t="2857" x="4702175" y="2085975"/>
          <p14:tracePt t="2863" x="4745038" y="2085975"/>
          <p14:tracePt t="2871" x="4816475" y="2100263"/>
          <p14:tracePt t="2879" x="4859338" y="2100263"/>
          <p14:tracePt t="2887" x="4916488" y="2100263"/>
          <p14:tracePt t="2896" x="4959350" y="2100263"/>
          <p14:tracePt t="2903" x="5002213" y="2100263"/>
          <p14:tracePt t="2911" x="5045075" y="2100263"/>
          <p14:tracePt t="2919" x="5073650" y="2085975"/>
          <p14:tracePt t="2925" x="5087938" y="2085975"/>
          <p14:tracePt t="2933" x="5116513" y="2071688"/>
          <p14:tracePt t="2941" x="5130800" y="2071688"/>
          <p14:tracePt t="2949" x="5145088" y="2071688"/>
          <p14:tracePt t="2957" x="5173663" y="2057400"/>
          <p14:tracePt t="2966" x="5187950" y="2043113"/>
          <p14:tracePt t="2973" x="5216525" y="2043113"/>
          <p14:tracePt t="2981" x="5245100" y="2043113"/>
          <p14:tracePt t="2989" x="5287963" y="2043113"/>
          <p14:tracePt t="2995" x="5359400" y="2028825"/>
          <p14:tracePt t="3003" x="5416550" y="2028825"/>
          <p14:tracePt t="3011" x="5459413" y="2028825"/>
          <p14:tracePt t="3019" x="5516563" y="2028825"/>
          <p14:tracePt t="3027" x="5573713" y="2028825"/>
          <p14:tracePt t="3036" x="5630863" y="2028825"/>
          <p14:tracePt t="3043" x="5673725" y="2028825"/>
          <p14:tracePt t="3051" x="5702300" y="2028825"/>
          <p14:tracePt t="3057" x="5730875" y="2043113"/>
          <p14:tracePt t="3065" x="5745163" y="2057400"/>
          <p14:tracePt t="3073" x="5759450" y="2057400"/>
          <p14:tracePt t="3081" x="5788025" y="2057400"/>
          <p14:tracePt t="3089" x="5802313" y="2057400"/>
          <p14:tracePt t="3097" x="5816600" y="2071688"/>
          <p14:tracePt t="3105" x="5859463" y="2071688"/>
          <p14:tracePt t="3113" x="5902325" y="2071688"/>
          <p14:tracePt t="3121" x="5988050" y="2071688"/>
          <p14:tracePt t="3127" x="6088063" y="2071688"/>
          <p14:tracePt t="3135" x="6161088" y="2057400"/>
          <p14:tracePt t="3143" x="6232525" y="2043113"/>
          <p14:tracePt t="3151" x="6289675" y="2028825"/>
          <p14:tracePt t="3159" x="6332538" y="2014538"/>
          <p14:tracePt t="3167" x="6361113" y="2000250"/>
          <p14:tracePt t="3175" x="6389688" y="2000250"/>
          <p14:tracePt t="3183" x="6403975" y="1985963"/>
          <p14:tracePt t="3191" x="6418263" y="1985963"/>
          <p14:tracePt t="3201" x="6432550" y="1985963"/>
          <p14:tracePt t="3226" x="6461125" y="2000250"/>
          <p14:tracePt t="3233" x="6475413" y="2000250"/>
          <p14:tracePt t="3241" x="6489700" y="2028825"/>
          <p14:tracePt t="3249" x="6518275" y="2043113"/>
          <p14:tracePt t="3257" x="6546850" y="2114550"/>
          <p14:tracePt t="3263" x="6561138" y="2257425"/>
          <p14:tracePt t="3271" x="6589713" y="2443163"/>
          <p14:tracePt t="3279" x="6589713" y="2671763"/>
          <p14:tracePt t="3287" x="6589713" y="2986088"/>
          <p14:tracePt t="3295" x="6604000" y="3343275"/>
          <p14:tracePt t="3303" x="6604000" y="3671888"/>
          <p14:tracePt t="3311" x="6604000" y="3986213"/>
          <p14:tracePt t="3319" x="6604000" y="4186238"/>
          <p14:tracePt t="3327" x="6604000" y="4386263"/>
          <p14:tracePt t="3333" x="6604000" y="4514850"/>
          <p14:tracePt t="3341" x="6604000" y="4629150"/>
          <p14:tracePt t="3349" x="6589713" y="4743450"/>
          <p14:tracePt t="3357" x="6575425" y="4843463"/>
          <p14:tracePt t="3365" x="6561138" y="4943475"/>
          <p14:tracePt t="3373" x="6546850" y="4986338"/>
          <p14:tracePt t="3381" x="6546850" y="5014913"/>
          <p14:tracePt t="3389" x="6546850" y="5043488"/>
          <p14:tracePt t="3629" x="6546850" y="5029200"/>
          <p14:tracePt t="3637" x="6546850" y="4943475"/>
          <p14:tracePt t="3645" x="6546850" y="4829175"/>
          <p14:tracePt t="3653" x="6589713" y="4672013"/>
          <p14:tracePt t="3661" x="6618288" y="4486275"/>
          <p14:tracePt t="3669" x="6646863" y="4271963"/>
          <p14:tracePt t="3675" x="6689725" y="4014788"/>
          <p14:tracePt t="3683" x="6718300" y="3714750"/>
          <p14:tracePt t="3691" x="6761163" y="3457575"/>
          <p14:tracePt t="3699" x="6789738" y="3271838"/>
          <p14:tracePt t="3707" x="6804025" y="3100388"/>
          <p14:tracePt t="3715" x="6832600" y="2957513"/>
          <p14:tracePt t="3723" x="6861175" y="2843213"/>
          <p14:tracePt t="3731" x="6889750" y="2757488"/>
          <p14:tracePt t="3739" x="6946900" y="2671763"/>
          <p14:tracePt t="3745" x="6989763" y="2586038"/>
          <p14:tracePt t="3753" x="7061200" y="2500313"/>
          <p14:tracePt t="3761" x="7146925" y="2414588"/>
          <p14:tracePt t="3769" x="7232650" y="2357438"/>
          <p14:tracePt t="3777" x="7275513" y="2343150"/>
          <p14:tracePt t="3785" x="7318375" y="2314575"/>
          <p14:tracePt t="3793" x="7346950" y="2286000"/>
          <p14:tracePt t="3802" x="7389813" y="2286000"/>
          <p14:tracePt t="3807" x="7461250" y="2271713"/>
          <p14:tracePt t="3815" x="7561263" y="2257425"/>
          <p14:tracePt t="3823" x="7675563" y="2243138"/>
          <p14:tracePt t="3831" x="7775575" y="2243138"/>
          <p14:tracePt t="3839" x="7804150" y="2228850"/>
          <p14:tracePt t="3847" x="7818438" y="2228850"/>
          <p14:tracePt t="3855" x="7832725" y="2228850"/>
          <p14:tracePt t="3863" x="7861300" y="2214563"/>
          <p14:tracePt t="3871" x="7875588" y="2214563"/>
          <p14:tracePt t="3877" x="7889875" y="2214563"/>
          <p14:tracePt t="3885" x="7904163" y="2214563"/>
          <p14:tracePt t="3897" x="7918450" y="2200275"/>
          <p14:tracePt t="3913" x="7932738" y="2185988"/>
          <p14:tracePt t="3921" x="7947025" y="2171700"/>
          <p14:tracePt t="3983" x="7961313" y="2185988"/>
          <p14:tracePt t="3991" x="7975600" y="2357438"/>
          <p14:tracePt t="3999" x="7989888" y="2528888"/>
          <p14:tracePt t="4007" x="8004175" y="2686050"/>
          <p14:tracePt t="4013" x="8018463" y="2800350"/>
          <p14:tracePt t="4021" x="8018463" y="2886075"/>
          <p14:tracePt t="4029" x="8018463" y="2928938"/>
          <p14:tracePt t="4037" x="8018463" y="2957513"/>
          <p14:tracePt t="4045" x="8018463" y="2986088"/>
          <p14:tracePt t="4053" x="8018463" y="3043238"/>
          <p14:tracePt t="4061" x="8004175" y="3128963"/>
          <p14:tracePt t="4069" x="8004175" y="3200400"/>
          <p14:tracePt t="4077" x="8004175" y="3300413"/>
          <p14:tracePt t="4083" x="8004175" y="3371850"/>
          <p14:tracePt t="4091" x="8004175" y="3457575"/>
          <p14:tracePt t="4100" x="7989888" y="3529013"/>
          <p14:tracePt t="4107" x="7975600" y="3614738"/>
          <p14:tracePt t="4115" x="7975600" y="3657600"/>
          <p14:tracePt t="4123" x="7975600" y="3686175"/>
          <p14:tracePt t="4131" x="7975600" y="3700463"/>
          <p14:tracePt t="4139" x="7975600" y="3714750"/>
          <p14:tracePt t="4145" x="7975600" y="3729038"/>
          <p14:tracePt t="4153" x="7961313" y="3729038"/>
          <p14:tracePt t="4161" x="7961313" y="3743325"/>
          <p14:tracePt t="4173" x="7961313" y="3757613"/>
          <p14:tracePt t="4209" x="7947025" y="3757613"/>
          <p14:tracePt t="4239" x="7932738" y="3757613"/>
          <p14:tracePt t="4317" x="7918450" y="3771900"/>
          <p14:tracePt t="4333" x="7918450" y="3786188"/>
          <p14:tracePt t="4341" x="7904163" y="3800475"/>
          <p14:tracePt t="4350" x="7889875" y="3814763"/>
          <p14:tracePt t="4355" x="7875588" y="3829050"/>
          <p14:tracePt t="4363" x="7861300" y="3843338"/>
          <p14:tracePt t="4371" x="7847013" y="3871913"/>
          <p14:tracePt t="4379" x="7847013" y="3886200"/>
          <p14:tracePt t="4387" x="7847013" y="3914775"/>
          <p14:tracePt t="4395" x="7832725" y="3929063"/>
          <p14:tracePt t="4403" x="7818438" y="3957638"/>
          <p14:tracePt t="4411" x="7818438" y="3971925"/>
          <p14:tracePt t="4419" x="7818438" y="3986213"/>
          <p14:tracePt t="4425" x="7818438" y="4014788"/>
          <p14:tracePt t="4434" x="7789863" y="4043363"/>
          <p14:tracePt t="4441" x="7789863" y="4057650"/>
          <p14:tracePt t="4457" x="7789863" y="4071938"/>
          <p14:tracePt t="4544" x="7789863" y="4086225"/>
          <p14:tracePt t="4768" x="7847013" y="4029075"/>
          <p14:tracePt t="4776" x="7947025" y="3900488"/>
          <p14:tracePt t="4784" x="7989888" y="3786188"/>
          <p14:tracePt t="4791" x="8018463" y="3657600"/>
          <p14:tracePt t="4801" x="8047038" y="3529013"/>
          <p14:tracePt t="4807" x="8061325" y="3328988"/>
          <p14:tracePt t="4815" x="8075613" y="3143250"/>
          <p14:tracePt t="4823" x="8089900" y="2986088"/>
          <p14:tracePt t="4829" x="8104188" y="2843213"/>
          <p14:tracePt t="4837" x="8132763" y="2714625"/>
          <p14:tracePt t="4846" x="8161338" y="2586038"/>
          <p14:tracePt t="4853" x="8247063" y="2443163"/>
          <p14:tracePt t="4861" x="8347075" y="2286000"/>
          <p14:tracePt t="4869" x="8447088" y="2143125"/>
          <p14:tracePt t="4877" x="8575675" y="2000250"/>
          <p14:tracePt t="4885" x="8704263" y="1871663"/>
          <p14:tracePt t="4893" x="8847138" y="1771650"/>
          <p14:tracePt t="4901" x="8975725" y="1714500"/>
          <p14:tracePt t="4907" x="9090025" y="1657350"/>
          <p14:tracePt t="4915" x="9218613" y="1571625"/>
          <p14:tracePt t="4923" x="9375775" y="1485900"/>
          <p14:tracePt t="4932" x="9532938" y="1428750"/>
          <p14:tracePt t="4939" x="9647238" y="1400175"/>
          <p14:tracePt t="4947" x="9732963" y="1385888"/>
          <p14:tracePt t="4955" x="9761538" y="1385888"/>
          <p14:tracePt t="4963" x="9775825" y="1385888"/>
          <p14:tracePt t="4971" x="9790113" y="1385888"/>
          <p14:tracePt t="4977" x="9818688" y="1414463"/>
          <p14:tracePt t="4985" x="9847263" y="1428750"/>
          <p14:tracePt t="4993" x="9875838" y="1443038"/>
          <p14:tracePt t="5002" x="9890125" y="1471613"/>
          <p14:tracePt t="5009" x="9918700" y="1500188"/>
          <p14:tracePt t="5018" x="9947275" y="1528763"/>
          <p14:tracePt t="5025" x="9947275" y="1571625"/>
          <p14:tracePt t="5033" x="9975850" y="1585913"/>
          <p14:tracePt t="5039" x="9990138" y="1600200"/>
          <p14:tracePt t="5051" x="9990138" y="1614488"/>
          <p14:tracePt t="5059" x="9990138" y="1628775"/>
          <p14:tracePt t="5087" x="9990138" y="1643063"/>
          <p14:tracePt t="5096" x="9990138" y="1657350"/>
          <p14:tracePt t="5103" x="9990138" y="1671638"/>
          <p14:tracePt t="5109" x="10004425" y="1700213"/>
          <p14:tracePt t="5118" x="10004425" y="1714500"/>
          <p14:tracePt t="5125" x="10004425" y="1728788"/>
          <p14:tracePt t="5133" x="10018713" y="1757363"/>
          <p14:tracePt t="5141" x="10018713" y="1785938"/>
          <p14:tracePt t="5149" x="10018713" y="1828800"/>
          <p14:tracePt t="5157" x="10018713" y="1857375"/>
          <p14:tracePt t="5166" x="10018713" y="1900238"/>
          <p14:tracePt t="5173" x="10018713" y="1957388"/>
          <p14:tracePt t="5179" x="10018713" y="2028825"/>
          <p14:tracePt t="5201" x="10004425" y="2357438"/>
          <p14:tracePt t="5203" x="9975850" y="2571750"/>
          <p14:tracePt t="5211" x="9932988" y="2857500"/>
          <p14:tracePt t="5219" x="9904413" y="3186113"/>
          <p14:tracePt t="5228" x="9861550" y="3486150"/>
          <p14:tracePt t="5235" x="9818688" y="3771900"/>
          <p14:tracePt t="5241" x="9790113" y="4000500"/>
          <p14:tracePt t="5250" x="9747250" y="4186238"/>
          <p14:tracePt t="5257" x="9718675" y="4357688"/>
          <p14:tracePt t="5265" x="9690100" y="4500563"/>
          <p14:tracePt t="5274" x="9690100" y="4614863"/>
          <p14:tracePt t="5281" x="9690100" y="4729163"/>
          <p14:tracePt t="5289" x="9690100" y="4829175"/>
          <p14:tracePt t="5297" x="9690100" y="4900613"/>
          <p14:tracePt t="5305" x="9690100" y="4986338"/>
          <p14:tracePt t="5311" x="9690100" y="5029200"/>
          <p14:tracePt t="5319" x="9690100" y="5043488"/>
          <p14:tracePt t="5327" x="9690100" y="5057775"/>
          <p14:tracePt t="5335" x="9690100" y="5072063"/>
          <p14:tracePt t="5352" x="9690100" y="5086350"/>
          <p14:tracePt t="5405" x="9704388" y="5086350"/>
          <p14:tracePt t="5418" x="9718675" y="5100638"/>
          <p14:tracePt t="5426" x="9718675" y="5114925"/>
          <p14:tracePt t="5434" x="9732963" y="5114925"/>
          <p14:tracePt t="5446" x="9747250" y="5114925"/>
          <p14:tracePt t="5666" x="9761538" y="5114925"/>
          <p14:tracePt t="5673" x="9818688" y="5057775"/>
          <p14:tracePt t="5682" x="9904413" y="5000625"/>
          <p14:tracePt t="5690" x="9975850" y="4914900"/>
          <p14:tracePt t="5698" x="10033000" y="4829175"/>
          <p14:tracePt t="5705" x="10118725" y="4743450"/>
          <p14:tracePt t="5713" x="10147300" y="4643438"/>
          <p14:tracePt t="5719" x="10163175" y="4572000"/>
          <p14:tracePt t="5727" x="10177463" y="4514850"/>
          <p14:tracePt t="5735" x="10191750" y="4486275"/>
          <p14:tracePt t="5743" x="10206038" y="4457700"/>
          <p14:tracePt t="5751" x="10206038" y="4414838"/>
          <p14:tracePt t="5759" x="10206038" y="4400550"/>
          <p14:tracePt t="5768" x="10220325" y="4386263"/>
          <p14:tracePt t="5775" x="10234613" y="4371975"/>
          <p14:tracePt t="5784" x="10234613" y="4357688"/>
          <p14:tracePt t="5789" x="10248900" y="4343400"/>
          <p14:tracePt t="5797" x="10263188" y="4314825"/>
          <p14:tracePt t="5805" x="10277475" y="4300538"/>
          <p14:tracePt t="5813" x="10306050" y="4257675"/>
          <p14:tracePt t="5821" x="10320338" y="4229100"/>
          <p14:tracePt t="5829" x="10334625" y="4214813"/>
          <p14:tracePt t="5837" x="10363200" y="4186238"/>
          <p14:tracePt t="5845" x="10377488" y="4157663"/>
          <p14:tracePt t="5854" x="10391775" y="4143375"/>
          <p14:tracePt t="5859" x="10406063" y="4114800"/>
          <p14:tracePt t="5868" x="10420350" y="4100513"/>
          <p14:tracePt t="5875" x="10434638" y="4086225"/>
          <p14:tracePt t="5883" x="10434638" y="4071938"/>
          <p14:tracePt t="5891" x="10448925" y="4057650"/>
          <p14:tracePt t="6012" x="10448925" y="4043363"/>
          <p14:tracePt t="21032" x="10463213" y="4043363"/>
          <p14:tracePt t="21040" x="10520363" y="4014788"/>
          <p14:tracePt t="21046" x="10563225" y="4000500"/>
          <p14:tracePt t="21053" x="10577513" y="4000500"/>
          <p14:tracePt t="21061" x="10591800" y="3971925"/>
          <p14:tracePt t="21069" x="10620375" y="3971925"/>
          <p14:tracePt t="21077" x="10634663" y="3957638"/>
          <p14:tracePt t="21085" x="10663238" y="3929063"/>
          <p14:tracePt t="21093" x="10720388" y="3914775"/>
          <p14:tracePt t="21101" x="10777538" y="3886200"/>
          <p14:tracePt t="21109" x="10806113" y="3857625"/>
          <p14:tracePt t="21115" x="10820400" y="3857625"/>
          <p14:tracePt t="21123" x="10820400" y="3843338"/>
          <p14:tracePt t="21147" x="10820400" y="3829050"/>
          <p14:tracePt t="21155" x="10820400" y="3814763"/>
          <p14:tracePt t="21275" x="10820400" y="3800475"/>
          <p14:tracePt t="24472" x="10834688" y="3800475"/>
          <p14:tracePt t="24488" x="10834688" y="3814763"/>
          <p14:tracePt t="24493" x="10906125" y="3871913"/>
          <p14:tracePt t="24501" x="10991850" y="3971925"/>
          <p14:tracePt t="24509" x="11091863" y="4086225"/>
          <p14:tracePt t="24518" x="11177588" y="4214813"/>
          <p14:tracePt t="24525" x="11234738" y="4357688"/>
          <p14:tracePt t="24533" x="11291888" y="4543425"/>
          <p14:tracePt t="24541" x="11320463" y="4714875"/>
          <p14:tracePt t="24550" x="11334750" y="4872038"/>
          <p14:tracePt t="24555" x="11334750" y="5000625"/>
          <p14:tracePt t="24563" x="11320463" y="5129213"/>
          <p14:tracePt t="24571" x="11291888" y="5243513"/>
          <p14:tracePt t="24579" x="11249025" y="5357813"/>
          <p14:tracePt t="24587" x="11206163" y="5486400"/>
          <p14:tracePt t="24595" x="11120438" y="5586413"/>
          <p14:tracePt t="24603" x="11034713" y="5672138"/>
          <p14:tracePt t="24611" x="10934700" y="5772150"/>
          <p14:tracePt t="24619" x="10820400" y="5857875"/>
          <p14:tracePt t="24625" x="10677525" y="5957888"/>
          <p14:tracePt t="24634" x="10448925" y="6043613"/>
          <p14:tracePt t="24641" x="10104438" y="6157913"/>
          <p14:tracePt t="24650" x="9647238" y="6243638"/>
          <p14:tracePt t="24657" x="9075738" y="6329363"/>
          <p14:tracePt t="24665" x="8575675" y="6343650"/>
          <p14:tracePt t="24673" x="7947025" y="6343650"/>
          <p14:tracePt t="24681" x="7246938" y="6315075"/>
          <p14:tracePt t="24687" x="6532563" y="6257925"/>
          <p14:tracePt t="24695" x="5945188" y="6200775"/>
          <p14:tracePt t="24703" x="5330825" y="6100763"/>
          <p14:tracePt t="24711" x="4759325" y="5972175"/>
          <p14:tracePt t="24719" x="4287838" y="5815013"/>
          <p14:tracePt t="24727" x="3859213" y="5672138"/>
          <p14:tracePt t="24736" x="3502025" y="5543550"/>
          <p14:tracePt t="24743" x="3173413" y="5414963"/>
          <p14:tracePt t="24751" x="2959100" y="5314950"/>
          <p14:tracePt t="24757" x="2773363" y="5200650"/>
          <p14:tracePt t="24765" x="2644775" y="5100638"/>
          <p14:tracePt t="24773" x="2559050" y="5014913"/>
          <p14:tracePt t="24781" x="2487613" y="4929188"/>
          <p14:tracePt t="24789" x="2459038" y="4843463"/>
          <p14:tracePt t="24797" x="2416175" y="4729163"/>
          <p14:tracePt t="24805" x="2387600" y="4614863"/>
          <p14:tracePt t="24813" x="2344738" y="4471988"/>
          <p14:tracePt t="24821" x="2316163" y="4357688"/>
          <p14:tracePt t="24827" x="2287588" y="4257675"/>
          <p14:tracePt t="24835" x="2259013" y="4129088"/>
          <p14:tracePt t="24843" x="2230438" y="4014788"/>
          <p14:tracePt t="24851" x="2201863" y="3914775"/>
          <p14:tracePt t="24859" x="2173288" y="3800475"/>
          <p14:tracePt t="24867" x="2144713" y="3714750"/>
          <p14:tracePt t="24875" x="2116138" y="3657600"/>
          <p14:tracePt t="24884" x="2101850" y="3586163"/>
          <p14:tracePt t="24889" x="2087563" y="3529013"/>
          <p14:tracePt t="24897" x="2073275" y="3486150"/>
          <p14:tracePt t="24905" x="2058988" y="3471863"/>
          <p14:tracePt t="24913" x="2058988" y="3443288"/>
          <p14:tracePt t="24921" x="2044700" y="3414713"/>
          <p14:tracePt t="24929" x="2044700" y="3371850"/>
          <p14:tracePt t="24937" x="2044700" y="3328988"/>
          <p14:tracePt t="24945" x="2044700" y="3271838"/>
          <p14:tracePt t="24953" x="2028825" y="3243263"/>
          <p14:tracePt t="24959" x="2028825" y="3200400"/>
          <p14:tracePt t="24967" x="2028825" y="3171825"/>
          <p14:tracePt t="24975" x="2028825" y="3157538"/>
          <p14:tracePt t="24983" x="2028825" y="3143250"/>
          <p14:tracePt t="24991" x="2028825" y="3114675"/>
          <p14:tracePt t="25007" x="2028825" y="3100388"/>
          <p14:tracePt t="25015" x="2028825" y="3071813"/>
          <p14:tracePt t="25023" x="2044700" y="3057525"/>
          <p14:tracePt t="25029" x="2058988" y="3028950"/>
          <p14:tracePt t="25037" x="2073275" y="3014663"/>
          <p14:tracePt t="25045" x="2101850" y="3000375"/>
          <p14:tracePt t="25053" x="2116138" y="2971800"/>
          <p14:tracePt t="25061" x="2144713" y="2957513"/>
          <p14:tracePt t="25069" x="2159000" y="2928938"/>
          <p14:tracePt t="25077" x="2173288" y="2914650"/>
          <p14:tracePt t="25085" x="2201863" y="2900363"/>
          <p14:tracePt t="25093" x="2216150" y="2871788"/>
          <p14:tracePt t="25099" x="2244725" y="2857500"/>
          <p14:tracePt t="25107" x="2273300" y="2828925"/>
          <p14:tracePt t="25115" x="2287588" y="2814638"/>
          <p14:tracePt t="25123" x="2316163" y="2786063"/>
          <p14:tracePt t="25131" x="2330450" y="2771775"/>
          <p14:tracePt t="25139" x="2359025" y="2743200"/>
          <p14:tracePt t="25147" x="2373313" y="2728913"/>
          <p14:tracePt t="25155" x="2401888" y="2714625"/>
          <p14:tracePt t="25161" x="2444750" y="2686050"/>
          <p14:tracePt t="25169" x="2473325" y="2671763"/>
          <p14:tracePt t="25177" x="2487613" y="2643188"/>
          <p14:tracePt t="25185" x="2516188" y="2628900"/>
          <p14:tracePt t="25193" x="2516188" y="2600325"/>
          <p14:tracePt t="25201" x="2544763" y="2571750"/>
          <p14:tracePt t="25209" x="2559050" y="2557463"/>
          <p14:tracePt t="25217" x="2559050" y="2528888"/>
          <p14:tracePt t="25225" x="2573338" y="2514600"/>
          <p14:tracePt t="25231" x="2587625" y="2500313"/>
          <p14:tracePt t="25239" x="2587625" y="2471738"/>
          <p14:tracePt t="25247" x="2601913" y="2457450"/>
          <p14:tracePt t="25255" x="2601913" y="2428875"/>
          <p14:tracePt t="25263" x="2601913" y="2400300"/>
          <p14:tracePt t="25271" x="2616200" y="2386013"/>
          <p14:tracePt t="25279" x="2616200" y="2371725"/>
          <p14:tracePt t="25287" x="2616200" y="2343150"/>
          <p14:tracePt t="25296" x="2616200" y="2328863"/>
          <p14:tracePt t="25301" x="2616200" y="2314575"/>
          <p14:tracePt t="25309" x="2630488" y="2286000"/>
          <p14:tracePt t="25317" x="2630488" y="2257425"/>
          <p14:tracePt t="25325" x="2644775" y="2214563"/>
          <p14:tracePt t="25333" x="2644775" y="2200275"/>
          <p14:tracePt t="25341" x="2644775" y="2185988"/>
          <p14:tracePt t="25352" x="2644775" y="2171700"/>
          <p14:tracePt t="25357" x="2644775" y="2143125"/>
          <p14:tracePt t="25368" x="2644775" y="2128838"/>
          <p14:tracePt t="25371" x="2644775" y="2114550"/>
          <p14:tracePt t="25379" x="2644775" y="2085975"/>
          <p14:tracePt t="27024" x="2659063" y="2085975"/>
          <p14:tracePt t="27031" x="2673350" y="2100263"/>
          <p14:tracePt t="27039" x="2701925" y="2128838"/>
          <p14:tracePt t="27048" x="2730500" y="2143125"/>
          <p14:tracePt t="27055" x="2759075" y="2171700"/>
          <p14:tracePt t="27063" x="2801938" y="2185988"/>
          <p14:tracePt t="27071" x="2859088" y="2214563"/>
          <p14:tracePt t="27079" x="2901950" y="2257425"/>
          <p14:tracePt t="27085" x="2959100" y="2300288"/>
          <p14:tracePt t="27093" x="3030538" y="2357438"/>
          <p14:tracePt t="27102" x="3087688" y="2414588"/>
          <p14:tracePt t="27109" x="3144838" y="2486025"/>
          <p14:tracePt t="27117" x="3201988" y="2571750"/>
          <p14:tracePt t="27125" x="3259138" y="2628900"/>
          <p14:tracePt t="27133" x="3287713" y="2671763"/>
          <p14:tracePt t="27141" x="3316288" y="2700338"/>
          <p14:tracePt t="27149" x="3330575" y="2714625"/>
          <p14:tracePt t="27155" x="3359150" y="2743200"/>
          <p14:tracePt t="27163" x="3359150" y="2757488"/>
          <p14:tracePt t="27171" x="3359150" y="2786063"/>
          <p14:tracePt t="27179" x="3359150" y="2800350"/>
          <p14:tracePt t="27187" x="3373438" y="2814638"/>
          <p14:tracePt t="27202" x="3373438" y="2828925"/>
          <p14:tracePt t="27203" x="3373438" y="2857500"/>
          <p14:tracePt t="27220" x="3373438" y="2886075"/>
          <p14:tracePt t="27234" x="3373438" y="2900363"/>
          <p14:tracePt t="27241" x="3373438" y="2914650"/>
          <p14:tracePt t="27250" x="3373438" y="2928938"/>
          <p14:tracePt t="27257" x="3373438" y="2943225"/>
          <p14:tracePt t="27281" x="3373438" y="2957513"/>
          <p14:tracePt t="27340" x="3359150" y="2957513"/>
          <p14:tracePt t="27352" x="3359150" y="2971800"/>
          <p14:tracePt t="27366" x="3344863" y="2986088"/>
          <p14:tracePt t="27381" x="3330575" y="3000375"/>
          <p14:tracePt t="27389" x="3316288" y="3000375"/>
          <p14:tracePt t="27398" x="3316288" y="3014663"/>
          <p14:tracePt t="27405" x="3302000" y="3014663"/>
          <p14:tracePt t="27421" x="3287713" y="3028950"/>
          <p14:tracePt t="27436" x="3259138" y="3028950"/>
          <p14:tracePt t="27443" x="3244850" y="3028950"/>
          <p14:tracePt t="27452" x="3230563" y="3028950"/>
          <p14:tracePt t="27459" x="3201988" y="3028950"/>
          <p14:tracePt t="27467" x="3144838" y="3014663"/>
          <p14:tracePt t="27475" x="3087688" y="2986088"/>
          <p14:tracePt t="27483" x="3001963" y="2957513"/>
          <p14:tracePt t="27491" x="2916238" y="2928938"/>
          <p14:tracePt t="27497" x="2844800" y="2900363"/>
          <p14:tracePt t="27505" x="2759075" y="2871788"/>
          <p14:tracePt t="27513" x="2673350" y="2843213"/>
          <p14:tracePt t="27521" x="2587625" y="2814638"/>
          <p14:tracePt t="27529" x="2530475" y="2800350"/>
          <p14:tracePt t="27537" x="2444750" y="2786063"/>
          <p14:tracePt t="27545" x="2430463" y="2771775"/>
          <p14:tracePt t="27554" x="2401888" y="2757488"/>
          <p14:tracePt t="27561" x="2387600" y="2757488"/>
          <p14:tracePt t="27567" x="2373313" y="2757488"/>
          <p14:tracePt t="27575" x="2359025" y="2757488"/>
          <p14:tracePt t="27583" x="2344738" y="2757488"/>
          <p14:tracePt t="27591" x="2330450" y="2757488"/>
          <p14:tracePt t="27616" x="2316163" y="2757488"/>
          <p14:tracePt t="27634" x="2301875" y="2757488"/>
          <p14:tracePt t="27650" x="2273300" y="2771775"/>
          <p14:tracePt t="27657" x="2273300" y="2786063"/>
          <p14:tracePt t="27666" x="2259013" y="2800350"/>
          <p14:tracePt t="27673" x="2244725" y="2800350"/>
          <p14:tracePt t="27682" x="2216150" y="2828925"/>
          <p14:tracePt t="27689" x="2201863" y="2843213"/>
          <p14:tracePt t="27698" x="2187575" y="2871788"/>
          <p14:tracePt t="27703" x="2159000" y="2886075"/>
          <p14:tracePt t="27711" x="2144713" y="2914650"/>
          <p14:tracePt t="27719" x="2116138" y="2943225"/>
          <p14:tracePt t="27727" x="2101850" y="2971800"/>
          <p14:tracePt t="27736" x="2073275" y="3000375"/>
          <p14:tracePt t="27743" x="2058988" y="3028950"/>
          <p14:tracePt t="27751" x="2028825" y="3043238"/>
          <p14:tracePt t="27759" x="2028825" y="3071813"/>
          <p14:tracePt t="27765" x="2014538" y="3086100"/>
          <p14:tracePt t="27773" x="2000250" y="3086100"/>
          <p14:tracePt t="27781" x="2000250" y="3100388"/>
          <p14:tracePt t="27789" x="2000250" y="3114675"/>
          <p14:tracePt t="27814" x="1985963" y="3114675"/>
          <p14:tracePt t="28031" x="1971675" y="3114675"/>
          <p14:tracePt t="28116" x="1985963" y="3114675"/>
          <p14:tracePt t="28123" x="2000250" y="3143250"/>
          <p14:tracePt t="28131" x="2028825" y="3157538"/>
          <p14:tracePt t="28139" x="2044700" y="3171825"/>
          <p14:tracePt t="28147" x="2058988" y="3200400"/>
          <p14:tracePt t="28155" x="2087563" y="3214688"/>
          <p14:tracePt t="28163" x="2101850" y="3243263"/>
          <p14:tracePt t="28171" x="2130425" y="3257550"/>
          <p14:tracePt t="28177" x="2144713" y="3286125"/>
          <p14:tracePt t="28185" x="2173288" y="3300413"/>
          <p14:tracePt t="28193" x="2187575" y="3314700"/>
          <p14:tracePt t="28202" x="2201863" y="3343275"/>
          <p14:tracePt t="28209" x="2230438" y="3357563"/>
          <p14:tracePt t="28217" x="2244725" y="3386138"/>
          <p14:tracePt t="28225" x="2259013" y="3400425"/>
          <p14:tracePt t="28233" x="2259013" y="3414713"/>
          <p14:tracePt t="28241" x="2273300" y="3414713"/>
          <p14:tracePt t="28247" x="2273300" y="3429000"/>
          <p14:tracePt t="28259" x="2287588" y="3429000"/>
          <p14:tracePt t="29329" x="2287588" y="3443288"/>
          <p14:tracePt t="29337" x="2301875" y="3457575"/>
          <p14:tracePt t="29345" x="2330450" y="3471863"/>
          <p14:tracePt t="29351" x="2344738" y="3486150"/>
          <p14:tracePt t="29359" x="2373313" y="3514725"/>
          <p14:tracePt t="29367" x="2387600" y="3529013"/>
          <p14:tracePt t="29375" x="2416175" y="3557588"/>
          <p14:tracePt t="29383" x="2430463" y="3571875"/>
          <p14:tracePt t="29391" x="2444750" y="3586163"/>
          <p14:tracePt t="29400" x="2459038" y="3600450"/>
          <p14:tracePt t="29407" x="2459038" y="3614738"/>
          <p14:tracePt t="29413" x="2473325" y="3614738"/>
          <p14:tracePt t="29421" x="2487613" y="3614738"/>
          <p14:tracePt t="29429" x="2487613" y="3629025"/>
          <p14:tracePt t="29437" x="2501900" y="3629025"/>
          <p14:tracePt t="29445" x="2516188" y="3643313"/>
          <p14:tracePt t="29453" x="2530475" y="3643313"/>
          <p14:tracePt t="29462" x="2544763" y="3643313"/>
          <p14:tracePt t="29469" x="2559050" y="3657600"/>
          <p14:tracePt t="29477" x="2573338" y="3671888"/>
          <p14:tracePt t="29483" x="2587625" y="3671888"/>
          <p14:tracePt t="29491" x="2601913" y="3671888"/>
          <p14:tracePt t="29499" x="2630488" y="3671888"/>
          <p14:tracePt t="29507" x="2644775" y="3671888"/>
          <p14:tracePt t="29515" x="2644775" y="3686175"/>
          <p14:tracePt t="29523" x="2659063" y="3686175"/>
          <p14:tracePt t="30847" x="2673350" y="3700463"/>
          <p14:tracePt t="30859" x="2687638" y="3714750"/>
          <p14:tracePt t="30867" x="2859088" y="3757613"/>
          <p14:tracePt t="30875" x="3201988" y="3871913"/>
          <p14:tracePt t="30885" x="3630613" y="3971925"/>
          <p14:tracePt t="30891" x="4044950" y="4057650"/>
          <p14:tracePt t="30900" x="4545013" y="4186238"/>
          <p14:tracePt t="30907" x="4959350" y="4257675"/>
          <p14:tracePt t="30917" x="5402263" y="4300538"/>
          <p14:tracePt t="30923" x="5916613" y="4343400"/>
          <p14:tracePt t="30929" x="6475413" y="4400550"/>
          <p14:tracePt t="30937" x="7032625" y="4443413"/>
          <p14:tracePt t="30945" x="7632700" y="4529138"/>
          <p14:tracePt t="30953" x="8189913" y="4572000"/>
          <p14:tracePt t="30961" x="8732838" y="4600575"/>
          <p14:tracePt t="30969" x="9261475" y="4657725"/>
          <p14:tracePt t="30977" x="9661525" y="4700588"/>
          <p14:tracePt t="30985" x="10061575" y="4743450"/>
          <p14:tracePt t="30993" x="10463213" y="4772025"/>
          <p14:tracePt t="31000" x="10791825" y="4786313"/>
          <p14:tracePt t="31007" x="11134725" y="4786313"/>
          <p14:tracePt t="31015" x="11534775" y="4786313"/>
          <p14:tracePt t="31023" x="11920538" y="4786313"/>
          <p14:tracePt t="31345" x="11934825" y="5043488"/>
          <p14:tracePt t="31353" x="11806238" y="5057775"/>
          <p14:tracePt t="31361" x="11677650" y="5086350"/>
          <p14:tracePt t="31369" x="11577638" y="5114925"/>
          <p14:tracePt t="31378" x="11477625" y="5143500"/>
          <p14:tracePt t="31386" x="11406188" y="5157788"/>
          <p14:tracePt t="31394" x="11349038" y="5157788"/>
          <p14:tracePt t="31401" x="11334750" y="5172075"/>
          <p14:tracePt t="31407" x="11320463" y="5186363"/>
          <p14:tracePt t="31415" x="11291888" y="5186363"/>
          <p14:tracePt t="31423" x="11277600" y="5186363"/>
          <p14:tracePt t="31439" x="11249025" y="5186363"/>
          <p14:tracePt t="31448" x="11234738" y="5200650"/>
          <p14:tracePt t="31455" x="11220450" y="5200650"/>
          <p14:tracePt t="31469" x="11206163" y="5214938"/>
          <p14:tracePt t="31477" x="11191875" y="5214938"/>
          <p14:tracePt t="31485" x="11177588" y="5214938"/>
          <p14:tracePt t="31548" x="11177588" y="5229225"/>
          <p14:tracePt t="31782" x="11163300" y="5229225"/>
          <p14:tracePt t="31789" x="11149013" y="5200650"/>
          <p14:tracePt t="31798" x="11134725" y="5200650"/>
          <p14:tracePt t="31805" x="11106150" y="5200650"/>
          <p14:tracePt t="31813" x="11091863" y="5200650"/>
          <p14:tracePt t="31819" x="11049000" y="5200650"/>
          <p14:tracePt t="31827" x="11020425" y="5200650"/>
          <p14:tracePt t="31835" x="10977563" y="5200650"/>
          <p14:tracePt t="31843" x="10948988" y="5200650"/>
          <p14:tracePt t="31851" x="10906125" y="5200650"/>
          <p14:tracePt t="31859" x="10834688" y="5200650"/>
          <p14:tracePt t="31868" x="10748963" y="5200650"/>
          <p14:tracePt t="31875" x="10663238" y="5172075"/>
          <p14:tracePt t="31883" x="10606088" y="5143500"/>
          <p14:tracePt t="31889" x="10563225" y="5129213"/>
          <p14:tracePt t="31898" x="10534650" y="5100638"/>
          <p14:tracePt t="31914" x="10520363" y="5086350"/>
          <p14:tracePt t="31921" x="10506075" y="5072063"/>
          <p14:tracePt t="31929" x="10491788" y="5057775"/>
          <p14:tracePt t="31937" x="10477500" y="5043488"/>
          <p14:tracePt t="31945" x="10463213" y="5043488"/>
          <p14:tracePt t="31951" x="10463213" y="5029200"/>
          <p14:tracePt t="31959" x="10434638" y="5014913"/>
          <p14:tracePt t="31967" x="10434638" y="5000625"/>
          <p14:tracePt t="31975" x="10406063" y="4986338"/>
          <p14:tracePt t="31982" x="10391775" y="4986338"/>
          <p14:tracePt t="31991" x="10377488" y="4972050"/>
          <p14:tracePt t="32000" x="10348913" y="4957763"/>
          <p14:tracePt t="32007" x="10334625" y="4957763"/>
          <p14:tracePt t="32013" x="10306050" y="4929188"/>
          <p14:tracePt t="32021" x="10291763" y="4914900"/>
          <p14:tracePt t="32029" x="10277475" y="4914900"/>
          <p14:tracePt t="32037" x="10248900" y="4900613"/>
          <p14:tracePt t="32045" x="10234613" y="4886325"/>
          <p14:tracePt t="32053" x="10220325" y="4886325"/>
          <p14:tracePt t="32061" x="10191750" y="4886325"/>
          <p14:tracePt t="32069" x="10163175" y="4872038"/>
          <p14:tracePt t="32077" x="10147300" y="4872038"/>
          <p14:tracePt t="32085" x="10104438" y="4872038"/>
          <p14:tracePt t="32091" x="10061575" y="4872038"/>
          <p14:tracePt t="32100" x="10004425" y="4872038"/>
          <p14:tracePt t="32107" x="9918700" y="4872038"/>
          <p14:tracePt t="32115" x="9847263" y="4872038"/>
          <p14:tracePt t="32123" x="9790113" y="4872038"/>
          <p14:tracePt t="32131" x="9747250" y="4857750"/>
          <p14:tracePt t="32139" x="9718675" y="4857750"/>
          <p14:tracePt t="32148" x="9690100" y="4843463"/>
          <p14:tracePt t="32153" x="9675813" y="4843463"/>
          <p14:tracePt t="32161" x="9661525" y="4843463"/>
          <p14:tracePt t="32169" x="9647238" y="4843463"/>
          <p14:tracePt t="32177" x="9618663" y="4843463"/>
          <p14:tracePt t="32185" x="9604375" y="4843463"/>
          <p14:tracePt t="32193" x="9590088" y="4843463"/>
          <p14:tracePt t="32201" x="9561513" y="4843463"/>
          <p14:tracePt t="32209" x="9547225" y="4843463"/>
          <p14:tracePt t="32218" x="9532938" y="4843463"/>
          <p14:tracePt t="32223" x="9504363" y="4857750"/>
          <p14:tracePt t="32239" x="9490075" y="4857750"/>
          <p14:tracePt t="32247" x="9490075" y="4872038"/>
          <p14:tracePt t="32255" x="9461500" y="4886325"/>
          <p14:tracePt t="32263" x="9447213" y="4886325"/>
          <p14:tracePt t="32271" x="9432925" y="4900613"/>
          <p14:tracePt t="32280" x="9404350" y="4914900"/>
          <p14:tracePt t="32285" x="9390063" y="4943475"/>
          <p14:tracePt t="32293" x="9361488" y="4957763"/>
          <p14:tracePt t="32302" x="9347200" y="5000625"/>
          <p14:tracePt t="32309" x="9318625" y="5029200"/>
          <p14:tracePt t="32318" x="9304338" y="5043488"/>
          <p14:tracePt t="32325" x="9290050" y="5072063"/>
          <p14:tracePt t="32333" x="9275763" y="5100638"/>
          <p14:tracePt t="32341" x="9261475" y="5114925"/>
          <p14:tracePt t="32351" x="9247188" y="5143500"/>
          <p14:tracePt t="32357" x="9247188" y="5157788"/>
          <p14:tracePt t="32363" x="9247188" y="5200650"/>
          <p14:tracePt t="32371" x="9247188" y="5229225"/>
          <p14:tracePt t="32379" x="9275763" y="5272088"/>
          <p14:tracePt t="32387" x="9290050" y="5300663"/>
          <p14:tracePt t="32395" x="9332913" y="5343525"/>
          <p14:tracePt t="32403" x="9361488" y="5357813"/>
          <p14:tracePt t="32412" x="9375775" y="5386388"/>
          <p14:tracePt t="32419" x="9418638" y="5400675"/>
          <p14:tracePt t="32427" x="9475788" y="5429250"/>
          <p14:tracePt t="32433" x="9504363" y="5443538"/>
          <p14:tracePt t="32441" x="9518650" y="5443538"/>
          <p14:tracePt t="32450" x="9561513" y="5457825"/>
          <p14:tracePt t="32457" x="9575800" y="5457825"/>
          <p14:tracePt t="32466" x="9590088" y="5457825"/>
          <p14:tracePt t="32473" x="9604375" y="5457825"/>
          <p14:tracePt t="32481" x="9632950" y="5457825"/>
          <p14:tracePt t="32489" x="9647238" y="5457825"/>
          <p14:tracePt t="32495" x="9661525" y="5443538"/>
          <p14:tracePt t="32503" x="9690100" y="5429250"/>
          <p14:tracePt t="32511" x="9704388" y="5400675"/>
          <p14:tracePt t="32519" x="9732963" y="5372100"/>
          <p14:tracePt t="32527" x="9747250" y="5329238"/>
          <p14:tracePt t="32535" x="9761538" y="5272088"/>
          <p14:tracePt t="32543" x="9775825" y="5214938"/>
          <p14:tracePt t="32551" x="9790113" y="5172075"/>
          <p14:tracePt t="32559" x="9790113" y="5114925"/>
          <p14:tracePt t="32565" x="9790113" y="5072063"/>
          <p14:tracePt t="32573" x="9775825" y="5029200"/>
          <p14:tracePt t="32581" x="9747250" y="4957763"/>
          <p14:tracePt t="32589" x="9732963" y="4900613"/>
          <p14:tracePt t="32598" x="9690100" y="4843463"/>
          <p14:tracePt t="32605" x="9675813" y="4814888"/>
          <p14:tracePt t="32613" x="9647238" y="4800600"/>
          <p14:tracePt t="32621" x="9632950" y="4772025"/>
          <p14:tracePt t="32629" x="9618663" y="4772025"/>
          <p14:tracePt t="32635" x="9618663" y="4757738"/>
          <p14:tracePt t="32643" x="9604375" y="4757738"/>
          <p14:tracePt t="32651" x="9590088" y="4757738"/>
          <p14:tracePt t="32667" x="9575800" y="4757738"/>
          <p14:tracePt t="32676" x="9561513" y="4757738"/>
          <p14:tracePt t="32683" x="9547225" y="4772025"/>
          <p14:tracePt t="32691" x="9518650" y="4786313"/>
          <p14:tracePt t="32700" x="9490075" y="4829175"/>
          <p14:tracePt t="32705" x="9475788" y="4857750"/>
          <p14:tracePt t="32713" x="9447213" y="4886325"/>
          <p14:tracePt t="32721" x="9418638" y="4929188"/>
          <p14:tracePt t="32729" x="9418638" y="4957763"/>
          <p14:tracePt t="32737" x="9404350" y="5000625"/>
          <p14:tracePt t="32745" x="9404350" y="5043488"/>
          <p14:tracePt t="32753" x="9404350" y="5057775"/>
          <p14:tracePt t="32759" x="9404350" y="5086350"/>
          <p14:tracePt t="32767" x="9404350" y="5100638"/>
          <p14:tracePt t="32775" x="9404350" y="5129213"/>
          <p14:tracePt t="32784" x="9432925" y="5143500"/>
          <p14:tracePt t="32791" x="9432925" y="5172075"/>
          <p14:tracePt t="32800" x="9461500" y="5186363"/>
          <p14:tracePt t="32807" x="9461500" y="5200650"/>
          <p14:tracePt t="32815" x="9475788" y="5200650"/>
          <p14:tracePt t="32823" x="9490075" y="5200650"/>
          <p14:tracePt t="33057" x="9447213" y="5157788"/>
          <p14:tracePt t="33063" x="9418638" y="5129213"/>
          <p14:tracePt t="33071" x="9390063" y="5100638"/>
          <p14:tracePt t="33079" x="9375775" y="5086350"/>
          <p14:tracePt t="33087" x="9361488" y="5057775"/>
          <p14:tracePt t="33095" x="9347200" y="5043488"/>
          <p14:tracePt t="33103" x="9318625" y="5029200"/>
          <p14:tracePt t="33117" x="9318625" y="5014913"/>
          <p14:tracePt t="33125" x="9304338" y="5014913"/>
          <p14:tracePt t="33134" x="9304338" y="5000625"/>
          <p14:tracePt t="33141" x="9290050" y="5000625"/>
          <p14:tracePt t="33150" x="9290050" y="4986338"/>
          <p14:tracePt t="33162" x="9290050" y="4972050"/>
          <p14:tracePt t="33320" x="9290050" y="4957763"/>
          <p14:tracePt t="33327" x="9290050" y="4943475"/>
          <p14:tracePt t="33343" x="9290050" y="4914900"/>
          <p14:tracePt t="33351" x="9275763" y="4900613"/>
          <p14:tracePt t="33359" x="9261475" y="4886325"/>
          <p14:tracePt t="33368" x="9261475" y="4857750"/>
          <p14:tracePt t="33375" x="9232900" y="4843463"/>
          <p14:tracePt t="33383" x="9218613" y="4814888"/>
          <p14:tracePt t="33389" x="9204325" y="4800600"/>
          <p14:tracePt t="33397" x="9190038" y="4786313"/>
          <p14:tracePt t="33405" x="9161463" y="4757738"/>
          <p14:tracePt t="33421" x="9132888" y="4729163"/>
          <p14:tracePt t="33797" x="9147175" y="4743450"/>
          <p14:tracePt t="33805" x="9247188" y="4772025"/>
          <p14:tracePt t="33813" x="9375775" y="4800600"/>
          <p14:tracePt t="33821" x="9532938" y="4843463"/>
          <p14:tracePt t="33829" x="9675813" y="4872038"/>
          <p14:tracePt t="33837" x="9790113" y="4900613"/>
          <p14:tracePt t="33845" x="9904413" y="4914900"/>
          <p14:tracePt t="33853" x="10004425" y="4929188"/>
          <p14:tracePt t="33861" x="10090150" y="4943475"/>
          <p14:tracePt t="33867" x="10163175" y="4943475"/>
          <p14:tracePt t="33875" x="10206038" y="4957763"/>
          <p14:tracePt t="33884" x="10220325" y="4957763"/>
          <p14:tracePt t="33891" x="10248900" y="4957763"/>
          <p14:tracePt t="33907" x="10263188" y="4957763"/>
          <p14:tracePt t="34175" x="10263188" y="4943475"/>
          <p14:tracePt t="34191" x="10248900" y="4943475"/>
          <p14:tracePt t="34200" x="10234613" y="4929188"/>
          <p14:tracePt t="34207" x="10220325" y="4929188"/>
          <p14:tracePt t="34213" x="10206038" y="4914900"/>
          <p14:tracePt t="34221" x="10191750" y="4900613"/>
          <p14:tracePt t="34229" x="10163175" y="4886325"/>
          <p14:tracePt t="34237" x="10163175" y="4872038"/>
          <p14:tracePt t="34245" x="10133013" y="4872038"/>
          <p14:tracePt t="34253" x="10118725" y="4857750"/>
          <p14:tracePt t="34261" x="10104438" y="4843463"/>
          <p14:tracePt t="34269" x="10075863" y="4843463"/>
          <p14:tracePt t="34275" x="10061575" y="4843463"/>
          <p14:tracePt t="34283" x="10047288" y="4843463"/>
          <p14:tracePt t="34291" x="10018713" y="4843463"/>
          <p14:tracePt t="34300" x="9990138" y="4829175"/>
          <p14:tracePt t="34307" x="9961563" y="4829175"/>
          <p14:tracePt t="34315" x="9932988" y="4814888"/>
          <p14:tracePt t="34323" x="9890125" y="4814888"/>
          <p14:tracePt t="34331" x="9847263" y="4814888"/>
          <p14:tracePt t="34339" x="9818688" y="4800600"/>
          <p14:tracePt t="34345" x="9790113" y="4800600"/>
          <p14:tracePt t="34353" x="9761538" y="4800600"/>
          <p14:tracePt t="34361" x="9732963" y="4800600"/>
          <p14:tracePt t="34369" x="9718675" y="4800600"/>
          <p14:tracePt t="34377" x="9704388" y="4800600"/>
          <p14:tracePt t="34393" x="9690100" y="4800600"/>
          <p14:tracePt t="34409" x="9675813" y="4800600"/>
          <p14:tracePt t="34415" x="9661525" y="4800600"/>
          <p14:tracePt t="34423" x="9647238" y="4800600"/>
          <p14:tracePt t="34431" x="9632950" y="4800600"/>
          <p14:tracePt t="34439" x="9618663" y="4800600"/>
          <p14:tracePt t="34447" x="9590088" y="4800600"/>
          <p14:tracePt t="34455" x="9575800" y="4800600"/>
          <p14:tracePt t="34464" x="9561513" y="4800600"/>
          <p14:tracePt t="34471" x="9547225" y="4800600"/>
          <p14:tracePt t="34479" x="9532938" y="4800600"/>
          <p14:tracePt t="34485" x="9518650" y="4800600"/>
          <p14:tracePt t="34493" x="9490075" y="4800600"/>
          <p14:tracePt t="34510" x="9475788" y="4800600"/>
          <p14:tracePt t="34526" x="9447213" y="4800600"/>
          <p14:tracePt t="34541" x="9432925" y="4800600"/>
          <p14:tracePt t="34560" x="9418638" y="4800600"/>
          <p14:tracePt t="34580" x="9404350" y="4800600"/>
          <p14:tracePt t="34587" x="9390063" y="4800600"/>
          <p14:tracePt t="34608" x="9375775" y="4800600"/>
          <p14:tracePt t="34630" x="9361488" y="4800600"/>
          <p14:tracePt t="34651" x="9347200" y="4800600"/>
          <p14:tracePt t="34657" x="9332913" y="4800600"/>
          <p14:tracePt t="34673" x="9318625" y="4800600"/>
          <p14:tracePt t="34687" x="9304338" y="4814888"/>
          <p14:tracePt t="34844" x="9304338" y="4829175"/>
          <p14:tracePt t="34860" x="9290050" y="4829175"/>
          <p14:tracePt t="34868" x="9275763" y="4857750"/>
          <p14:tracePt t="34875" x="9261475" y="4872038"/>
          <p14:tracePt t="34883" x="9247188" y="4900613"/>
          <p14:tracePt t="34889" x="9232900" y="4914900"/>
          <p14:tracePt t="34898" x="9204325" y="4929188"/>
          <p14:tracePt t="34905" x="9190038" y="4957763"/>
          <p14:tracePt t="34913" x="9175750" y="4972050"/>
          <p14:tracePt t="34921" x="9161463" y="5000625"/>
          <p14:tracePt t="34929" x="9147175" y="5014913"/>
          <p14:tracePt t="34937" x="9132888" y="5029200"/>
          <p14:tracePt t="34945" x="9132888" y="5043488"/>
          <p14:tracePt t="34953" x="9118600" y="5057775"/>
          <p14:tracePt t="34959" x="9118600" y="5072063"/>
          <p14:tracePt t="34975" x="9118600" y="5086350"/>
          <p14:tracePt t="34991" x="9118600" y="5100638"/>
          <p14:tracePt t="34999" x="9118600" y="5114925"/>
          <p14:tracePt t="35017" x="9118600" y="5129213"/>
          <p14:tracePt t="35029" x="9104313" y="5157788"/>
          <p14:tracePt t="35037" x="9104313" y="5172075"/>
          <p14:tracePt t="35045" x="9090025" y="5186363"/>
          <p14:tracePt t="35053" x="9090025" y="5200650"/>
          <p14:tracePt t="35061" x="9090025" y="5214938"/>
          <p14:tracePt t="35069" x="9075738" y="5229225"/>
          <p14:tracePt t="35077" x="9075738" y="5243513"/>
          <p14:tracePt t="35091" x="9075738" y="5257800"/>
          <p14:tracePt t="35101" x="9075738" y="5272088"/>
          <p14:tracePt t="35107" x="9061450" y="5272088"/>
          <p14:tracePt t="35123" x="9047163" y="5286375"/>
          <p14:tracePt t="35490" x="9018588" y="5229225"/>
          <p14:tracePt t="35498" x="9004300" y="5186363"/>
          <p14:tracePt t="35505" x="8975725" y="5157788"/>
          <p14:tracePt t="35511" x="8961438" y="5100638"/>
          <p14:tracePt t="35519" x="8961438" y="5057775"/>
          <p14:tracePt t="35527" x="8947150" y="4986338"/>
          <p14:tracePt t="35535" x="8932863" y="4929188"/>
          <p14:tracePt t="35543" x="8918575" y="4900613"/>
          <p14:tracePt t="35551" x="8904288" y="4857750"/>
          <p14:tracePt t="35559" x="8904288" y="4829175"/>
          <p14:tracePt t="35567" x="8904288" y="4800600"/>
          <p14:tracePt t="35573" x="8904288" y="4786313"/>
          <p14:tracePt t="35581" x="8904288" y="4772025"/>
          <p14:tracePt t="35589" x="8904288" y="4743450"/>
          <p14:tracePt t="35605" x="8904288" y="4729163"/>
          <p14:tracePt t="35874" x="8975725" y="4729163"/>
          <p14:tracePt t="35882" x="9061450" y="4757738"/>
          <p14:tracePt t="35889" x="9175750" y="4786313"/>
          <p14:tracePt t="35898" x="9290050" y="4814888"/>
          <p14:tracePt t="35905" x="9418638" y="4843463"/>
          <p14:tracePt t="35913" x="9490075" y="4872038"/>
          <p14:tracePt t="35919" x="9575800" y="4886325"/>
          <p14:tracePt t="35927" x="9604375" y="4914900"/>
          <p14:tracePt t="35935" x="9632950" y="4914900"/>
          <p14:tracePt t="35943" x="9647238" y="4914900"/>
          <p14:tracePt t="35951" x="9661525" y="4929188"/>
          <p14:tracePt t="35967" x="9675813" y="4929188"/>
          <p14:tracePt t="37662" x="9718675" y="4929188"/>
          <p14:tracePt t="37670" x="9832975" y="4914900"/>
          <p14:tracePt t="37677" x="9990138" y="4886325"/>
          <p14:tracePt t="37685" x="10147300" y="4843463"/>
          <p14:tracePt t="37693" x="10263188" y="4814888"/>
          <p14:tracePt t="37701" x="10363200" y="4786313"/>
          <p14:tracePt t="37707" x="10434638" y="4772025"/>
          <p14:tracePt t="37715" x="10491788" y="4743450"/>
          <p14:tracePt t="37723" x="10520363" y="4714875"/>
          <p14:tracePt t="37732" x="10548938" y="4700588"/>
          <p14:tracePt t="37739" x="10563225" y="4672013"/>
          <p14:tracePt t="37747" x="10591800" y="4657725"/>
          <p14:tracePt t="37756" x="10606088" y="4643438"/>
          <p14:tracePt t="37763" x="10620375" y="4643438"/>
          <p14:tracePt t="37771" x="10620375" y="4629150"/>
          <p14:tracePt t="37777" x="10634663" y="4629150"/>
          <p14:tracePt t="37802" x="10648950" y="4614863"/>
          <p14:tracePt t="37813" x="10663238" y="4600575"/>
          <p14:tracePt t="37962" x="10663238" y="4586288"/>
          <p14:tracePt t="39161" x="10648950" y="4600575"/>
          <p14:tracePt t="39169" x="10634663" y="4629150"/>
          <p14:tracePt t="39177" x="10606088" y="4643438"/>
          <p14:tracePt t="39185" x="10606088" y="4657725"/>
          <p14:tracePt t="39193" x="10591800" y="4657725"/>
          <p14:tracePt t="39201" x="10591800" y="4672013"/>
          <p14:tracePt t="39209" x="10577513" y="4672013"/>
          <p14:tracePt t="39215" x="10577513" y="4686300"/>
          <p14:tracePt t="39223" x="10563225" y="4686300"/>
          <p14:tracePt t="39231" x="10548938" y="4700588"/>
          <p14:tracePt t="39239" x="10520363" y="4714875"/>
          <p14:tracePt t="39255" x="10506075" y="4729163"/>
          <p14:tracePt t="39263" x="10477500" y="4743450"/>
          <p14:tracePt t="39279" x="10448925" y="4743450"/>
          <p14:tracePt t="39285" x="10434638" y="4757738"/>
          <p14:tracePt t="39293" x="10420350" y="4757738"/>
          <p14:tracePt t="39301" x="10406063" y="4757738"/>
          <p14:tracePt t="39321" x="10391775" y="4757738"/>
          <p14:tracePt t="39333" x="10377488" y="4757738"/>
          <p14:tracePt t="39351" x="10363200" y="4772025"/>
          <p14:tracePt t="39380" x="10348913" y="4772025"/>
          <p14:tracePt t="39403" x="10348913" y="4786313"/>
          <p14:tracePt t="39484" x="10334625" y="4786313"/>
          <p14:tracePt t="39497" x="10320338" y="4786313"/>
          <p14:tracePt t="39512" x="10306050" y="4786313"/>
          <p14:tracePt t="39519" x="10306050" y="4800600"/>
          <p14:tracePt t="39527" x="10291763" y="4800600"/>
          <p14:tracePt t="39552" x="10277475" y="4800600"/>
          <p14:tracePt t="39602" x="10263188" y="4800600"/>
          <p14:tracePt t="39617" x="10248900" y="4800600"/>
          <p14:tracePt t="39632" x="10234613" y="4800600"/>
          <p14:tracePt t="39652" x="10220325" y="4800600"/>
          <p14:tracePt t="39675" x="10206038" y="4800600"/>
          <p14:tracePt t="39760" x="10206038" y="4814888"/>
          <p14:tracePt t="39936" x="10220325" y="4814888"/>
          <p14:tracePt t="40274" x="10220325" y="4800600"/>
          <p14:tracePt t="40290" x="10220325" y="4786313"/>
          <p14:tracePt t="40298" x="10220325" y="4772025"/>
          <p14:tracePt t="40480" x="10220325" y="4757738"/>
          <p14:tracePt t="40508" x="10234613" y="4757738"/>
          <p14:tracePt t="41853" x="10234613" y="4743450"/>
          <p14:tracePt t="41876" x="10220325" y="4743450"/>
          <p14:tracePt t="41887" x="10220325" y="4729163"/>
          <p14:tracePt t="41898" x="10206038" y="4729163"/>
          <p14:tracePt t="41905" x="10206038" y="4714875"/>
          <p14:tracePt t="41913" x="10191750" y="4714875"/>
          <p14:tracePt t="42532" x="10177463" y="4714875"/>
          <p14:tracePt t="42540" x="10147300" y="4729163"/>
          <p14:tracePt t="42547" x="10118725" y="4757738"/>
          <p14:tracePt t="42555" x="10090150" y="4772025"/>
          <p14:tracePt t="42563" x="10018713" y="4786313"/>
          <p14:tracePt t="42571" x="9932988" y="4800600"/>
          <p14:tracePt t="42579" x="9875838" y="4814888"/>
          <p14:tracePt t="42585" x="9818688" y="4814888"/>
          <p14:tracePt t="42593" x="9775825" y="4814888"/>
          <p14:tracePt t="42602" x="9732963" y="4814888"/>
          <p14:tracePt t="42609" x="9718675" y="4814888"/>
          <p14:tracePt t="42618" x="9690100" y="4814888"/>
          <p14:tracePt t="42625" x="9675813" y="4814888"/>
          <p14:tracePt t="42633" x="9647238" y="4814888"/>
          <p14:tracePt t="42641" x="9632950" y="4814888"/>
          <p14:tracePt t="42649" x="9618663" y="4814888"/>
          <p14:tracePt t="42655" x="9604375" y="4814888"/>
          <p14:tracePt t="42663" x="9590088" y="4814888"/>
          <p14:tracePt t="42671" x="9575800" y="4814888"/>
          <p14:tracePt t="42679" x="9561513" y="4814888"/>
          <p14:tracePt t="42687" x="9547225" y="4800600"/>
          <p14:tracePt t="42695" x="9518650" y="4800600"/>
          <p14:tracePt t="42703" x="9504363" y="4786313"/>
          <p14:tracePt t="42711" x="9475788" y="4786313"/>
          <p14:tracePt t="42717" x="9447213" y="4786313"/>
          <p14:tracePt t="42725" x="9404350" y="4786313"/>
          <p14:tracePt t="42733" x="9375775" y="4786313"/>
          <p14:tracePt t="42741" x="9332913" y="4786313"/>
          <p14:tracePt t="42750" x="9304338" y="4786313"/>
          <p14:tracePt t="42757" x="9275763" y="4786313"/>
          <p14:tracePt t="42765" x="9261475" y="4786313"/>
          <p14:tracePt t="42773" x="9247188" y="4786313"/>
          <p14:tracePt t="42781" x="9218613" y="4786313"/>
          <p14:tracePt t="42787" x="9204325" y="4786313"/>
          <p14:tracePt t="42795" x="9190038" y="4786313"/>
          <p14:tracePt t="42803" x="9175750" y="4786313"/>
          <p14:tracePt t="42811" x="9147175" y="4786313"/>
          <p14:tracePt t="42819" x="9132888" y="4786313"/>
          <p14:tracePt t="42827" x="9118600" y="4786313"/>
          <p14:tracePt t="43064" x="9118600" y="4800600"/>
          <p14:tracePt t="43071" x="9104313" y="4886325"/>
          <p14:tracePt t="43080" x="9104313" y="4957763"/>
          <p14:tracePt t="43087" x="9090025" y="5043488"/>
          <p14:tracePt t="43095" x="9090025" y="5114925"/>
          <p14:tracePt t="43103" x="9061450" y="5186363"/>
          <p14:tracePt t="43112" x="9061450" y="5214938"/>
          <p14:tracePt t="43120" x="9047163" y="5243513"/>
          <p14:tracePt t="43125" x="9047163" y="5257800"/>
          <p14:tracePt t="43134" x="9032875" y="5286375"/>
          <p14:tracePt t="43141" x="9032875" y="5300663"/>
          <p14:tracePt t="43152" x="9032875" y="5314950"/>
          <p14:tracePt t="43157" x="9032875" y="5329238"/>
          <p14:tracePt t="43178" x="9032875" y="5343525"/>
          <p14:tracePt t="43344" x="9061450" y="5343525"/>
          <p14:tracePt t="43351" x="9118600" y="5329238"/>
          <p14:tracePt t="43359" x="9232900" y="5329238"/>
          <p14:tracePt t="43367" x="9361488" y="5357813"/>
          <p14:tracePt t="43375" x="9490075" y="5372100"/>
          <p14:tracePt t="43383" x="9561513" y="5386388"/>
          <p14:tracePt t="43391" x="9647238" y="5386388"/>
          <p14:tracePt t="43399" x="9704388" y="5386388"/>
          <p14:tracePt t="43405" x="9732963" y="5386388"/>
          <p14:tracePt t="43413" x="9747250" y="5386388"/>
          <p14:tracePt t="43421" x="9761538" y="5386388"/>
          <p14:tracePt t="43437" x="9775825" y="5386388"/>
          <p14:tracePt t="43519" x="9790113" y="5386388"/>
          <p14:tracePt t="44562" x="9804400" y="5386388"/>
          <p14:tracePt t="44576" x="9847263" y="5386388"/>
          <p14:tracePt t="44582" x="10018713" y="5329238"/>
          <p14:tracePt t="44591" x="10191750" y="5243513"/>
          <p14:tracePt t="44600" x="10306050" y="5200650"/>
          <p14:tracePt t="44607" x="10391775" y="5157788"/>
          <p14:tracePt t="44615" x="10448925" y="5129213"/>
          <p14:tracePt t="44623" x="10506075" y="5086350"/>
          <p14:tracePt t="44631" x="10534650" y="5072063"/>
          <p14:tracePt t="44637" x="10563225" y="5043488"/>
          <p14:tracePt t="44645" x="10606088" y="5029200"/>
          <p14:tracePt t="44653" x="10620375" y="5014913"/>
          <p14:tracePt t="44661" x="10634663" y="4986338"/>
          <p14:tracePt t="44712" x="10648950" y="4972050"/>
          <p14:tracePt t="47884" x="10634663" y="4957763"/>
          <p14:tracePt t="47892" x="10620375" y="4943475"/>
          <p14:tracePt t="47907" x="10606088" y="4929188"/>
          <p14:tracePt t="47916" x="10591800" y="4914900"/>
          <p14:tracePt t="47923" x="10577513" y="4900613"/>
          <p14:tracePt t="47929" x="10548938" y="4886325"/>
          <p14:tracePt t="47945" x="10520363" y="4872038"/>
          <p14:tracePt t="47954" x="10520363" y="4857750"/>
          <p14:tracePt t="47961" x="10506075" y="4857750"/>
          <p14:tracePt t="47969" x="10491788" y="4843463"/>
          <p14:tracePt t="47981" x="10477500" y="4843463"/>
          <p14:tracePt t="47996" x="10463213" y="4829175"/>
          <p14:tracePt t="48003" x="10463213" y="4814888"/>
          <p14:tracePt t="48011" x="10448925" y="4814888"/>
          <p14:tracePt t="48019" x="10434638" y="4814888"/>
          <p14:tracePt t="48027" x="10434638" y="4800600"/>
          <p14:tracePt t="48036" x="10420350" y="4800600"/>
          <p14:tracePt t="48043" x="10406063" y="4800600"/>
          <p14:tracePt t="48060" x="10377488" y="4800600"/>
          <p14:tracePt t="48066" x="10348913" y="4800600"/>
          <p14:tracePt t="48073" x="10320338" y="4800600"/>
          <p14:tracePt t="48081" x="10291763" y="4800600"/>
          <p14:tracePt t="48090" x="10263188" y="4800600"/>
          <p14:tracePt t="48097" x="10220325" y="4800600"/>
          <p14:tracePt t="48105" x="10133013" y="4814888"/>
          <p14:tracePt t="48113" x="10047288" y="4843463"/>
          <p14:tracePt t="48121" x="9990138" y="4872038"/>
          <p14:tracePt t="48129" x="9918700" y="4900613"/>
          <p14:tracePt t="48135" x="9832975" y="4929188"/>
          <p14:tracePt t="48143" x="9761538" y="4957763"/>
          <p14:tracePt t="48151" x="9675813" y="4986338"/>
          <p14:tracePt t="48159" x="9590088" y="5014913"/>
          <p14:tracePt t="48168" x="9504363" y="5043488"/>
          <p14:tracePt t="48175" x="9432925" y="5057775"/>
          <p14:tracePt t="48183" x="9347200" y="5086350"/>
          <p14:tracePt t="48200" x="9218613" y="5143500"/>
          <p14:tracePt t="48205" x="9147175" y="5172075"/>
          <p14:tracePt t="48213" x="9132888" y="5186363"/>
          <p14:tracePt t="48221" x="9104313" y="5214938"/>
          <p14:tracePt t="48229" x="9090025" y="5229225"/>
          <p14:tracePt t="48237" x="9075738" y="5243513"/>
          <p14:tracePt t="48245" x="9075738" y="5272088"/>
          <p14:tracePt t="48253" x="9075738" y="5300663"/>
          <p14:tracePt t="48261" x="9075738" y="5343525"/>
          <p14:tracePt t="48267" x="9075738" y="5372100"/>
          <p14:tracePt t="48275" x="9090025" y="5400675"/>
          <p14:tracePt t="48283" x="9104313" y="5414963"/>
          <p14:tracePt t="48291" x="9132888" y="5429250"/>
          <p14:tracePt t="48299" x="9147175" y="5443538"/>
          <p14:tracePt t="48307" x="9161463" y="5443538"/>
          <p14:tracePt t="48315" x="9190038" y="5443538"/>
          <p14:tracePt t="48323" x="9218613" y="5443538"/>
          <p14:tracePt t="48331" x="9275763" y="5443538"/>
          <p14:tracePt t="48337" x="9332913" y="5429250"/>
          <p14:tracePt t="48345" x="9418638" y="5400675"/>
          <p14:tracePt t="48353" x="9475788" y="5386388"/>
          <p14:tracePt t="48361" x="9518650" y="5372100"/>
          <p14:tracePt t="48369" x="9532938" y="5357813"/>
          <p14:tracePt t="48377" x="9532938" y="5343525"/>
          <p14:tracePt t="48385" x="9547225" y="5329238"/>
          <p14:tracePt t="48393" x="9561513" y="5314950"/>
          <p14:tracePt t="48399" x="9561513" y="5300663"/>
          <p14:tracePt t="48407" x="9575800" y="5272088"/>
          <p14:tracePt t="48415" x="9575800" y="5257800"/>
          <p14:tracePt t="48423" x="9575800" y="5243513"/>
          <p14:tracePt t="48431" x="9575800" y="5214938"/>
          <p14:tracePt t="48439" x="9575800" y="5200650"/>
          <p14:tracePt t="48455" x="9575800" y="5186363"/>
          <p14:tracePt t="48463" x="9575800" y="5172075"/>
          <p14:tracePt t="48469" x="9575800" y="5157788"/>
          <p14:tracePt t="48477" x="9575800" y="5143500"/>
          <p14:tracePt t="48485" x="9575800" y="5129213"/>
          <p14:tracePt t="48493" x="9590088" y="5100638"/>
          <p14:tracePt t="48501" x="9604375" y="5086350"/>
          <p14:tracePt t="48509" x="9618663" y="5072063"/>
          <p14:tracePt t="48518" x="9647238" y="5043488"/>
          <p14:tracePt t="48525" x="9661525" y="5014913"/>
          <p14:tracePt t="48534" x="9690100" y="4986338"/>
          <p14:tracePt t="48539" x="9704388" y="4943475"/>
          <p14:tracePt t="48547" x="9718675" y="4929188"/>
          <p14:tracePt t="48555" x="9747250" y="4914900"/>
          <p14:tracePt t="48563" x="9761538" y="4886325"/>
          <p14:tracePt t="48571" x="9775825" y="4886325"/>
          <p14:tracePt t="48579" x="9790113" y="4857750"/>
          <p14:tracePt t="48587" x="9804400" y="4843463"/>
          <p14:tracePt t="48595" x="9818688" y="4829175"/>
          <p14:tracePt t="48613" x="9818688" y="4814888"/>
          <p14:tracePt t="48621" x="9832975" y="4814888"/>
          <p14:tracePt t="48633" x="9832975" y="4800600"/>
          <p14:tracePt t="48657" x="9847263" y="4800600"/>
          <p14:tracePt t="48667" x="9847263" y="4786313"/>
          <p14:tracePt t="48675" x="9861550" y="4786313"/>
          <p14:tracePt t="48683" x="9875838" y="4772025"/>
          <p14:tracePt t="48691" x="9890125" y="4772025"/>
          <p14:tracePt t="48699" x="9904413" y="4757738"/>
          <p14:tracePt t="48707" x="9918700" y="4743450"/>
          <p14:tracePt t="48715" x="9947275" y="4729163"/>
          <p14:tracePt t="48723" x="9961563" y="4714875"/>
          <p14:tracePt t="48731" x="9990138" y="4700588"/>
          <p14:tracePt t="48739" x="10004425" y="4686300"/>
          <p14:tracePt t="48745" x="10018713" y="4686300"/>
          <p14:tracePt t="48753" x="10033000" y="4672013"/>
          <p14:tracePt t="48761" x="10047288" y="4672013"/>
          <p14:tracePt t="48769" x="10061575" y="4672013"/>
          <p14:tracePt t="48785" x="10090150" y="4672013"/>
          <p14:tracePt t="48793" x="10104438" y="4672013"/>
          <p14:tracePt t="48801" x="10118725" y="4657725"/>
          <p14:tracePt t="48807" x="10133013" y="4657725"/>
          <p14:tracePt t="48815" x="10163175" y="4657725"/>
          <p14:tracePt t="48823" x="10177463" y="4643438"/>
          <p14:tracePt t="48831" x="10191750" y="4643438"/>
          <p14:tracePt t="48839" x="10206038" y="4643438"/>
          <p14:tracePt t="48847" x="10220325" y="4643438"/>
          <p14:tracePt t="48863" x="10234613" y="4629150"/>
          <p14:tracePt t="48877" x="10248900" y="4629150"/>
          <p14:tracePt t="48893" x="10263188" y="4629150"/>
          <p14:tracePt t="48905" x="10277475" y="4629150"/>
          <p14:tracePt t="48913" x="10277475" y="4614863"/>
          <p14:tracePt t="48921" x="10291763" y="4614863"/>
          <p14:tracePt t="48937" x="10306050" y="4614863"/>
          <p14:tracePt t="48955" x="10320338" y="4614863"/>
          <p14:tracePt t="48963" x="10334625" y="4614863"/>
          <p14:tracePt t="48983" x="10348913" y="4614863"/>
          <p14:tracePt t="49197" x="10377488" y="4614863"/>
          <p14:tracePt t="49205" x="10506075" y="4529138"/>
          <p14:tracePt t="49211" x="10720388" y="4429125"/>
          <p14:tracePt t="49219" x="10906125" y="4329113"/>
          <p14:tracePt t="49227" x="10977563" y="4300538"/>
          <p14:tracePt t="49235" x="10991850" y="4300538"/>
          <p14:tracePt t="49247" x="10991850" y="4286250"/>
          <p14:tracePt t="53558" x="10991850" y="4271963"/>
          <p14:tracePt t="53569" x="10977563" y="4271963"/>
          <p14:tracePt t="53577" x="10977563" y="4257675"/>
          <p14:tracePt t="53589" x="10963275" y="4257675"/>
          <p14:tracePt t="53615" x="10963275" y="4243388"/>
          <p14:tracePt t="53627" x="10948988" y="4243388"/>
          <p14:tracePt t="53635" x="10948988" y="4229100"/>
          <p14:tracePt t="53669" x="10934700" y="4229100"/>
          <p14:tracePt t="53681" x="10934700" y="4214813"/>
          <p14:tracePt t="53697" x="10934700" y="4186238"/>
          <p14:tracePt t="53705" x="10934700" y="4171950"/>
          <p14:tracePt t="53713" x="10920413" y="4157663"/>
          <p14:tracePt t="53721" x="10920413" y="4143375"/>
          <p14:tracePt t="53729" x="10920413" y="4129088"/>
          <p14:tracePt t="53735" x="10920413" y="4114800"/>
          <p14:tracePt t="53743" x="10906125" y="4100513"/>
          <p14:tracePt t="53759" x="10891838" y="4086225"/>
          <p14:tracePt t="53768" x="10891838" y="4071938"/>
          <p14:tracePt t="53775" x="10877550" y="4071938"/>
          <p14:tracePt t="53783" x="10877550" y="4057650"/>
          <p14:tracePt t="53800" x="10848975" y="4043363"/>
          <p14:tracePt t="53805" x="10848975" y="4029075"/>
          <p14:tracePt t="53813" x="10834688" y="4014788"/>
          <p14:tracePt t="53822" x="10820400" y="4000500"/>
          <p14:tracePt t="53829" x="10806113" y="3986213"/>
          <p14:tracePt t="53837" x="10806113" y="3971925"/>
          <p14:tracePt t="53845" x="10791825" y="3957638"/>
          <p14:tracePt t="53853" x="10791825" y="3943350"/>
          <p14:tracePt t="53861" x="10777538" y="3943350"/>
          <p14:tracePt t="53867" x="10777538" y="3929063"/>
          <p14:tracePt t="53887" x="10777538" y="3914775"/>
          <p14:tracePt t="53903" x="10777538" y="3900488"/>
          <p14:tracePt t="53911" x="10763250" y="3900488"/>
          <p14:tracePt t="53927" x="10763250" y="3886200"/>
          <p14:tracePt t="53941" x="10763250" y="3871913"/>
          <p14:tracePt t="53950" x="10763250" y="3857625"/>
          <p14:tracePt t="53957" x="10763250" y="3843338"/>
          <p14:tracePt t="53965" x="10763250" y="3814763"/>
          <p14:tracePt t="53973" x="10763250" y="3800475"/>
          <p14:tracePt t="53981" x="10777538" y="3771900"/>
          <p14:tracePt t="53989" x="10791825" y="3714750"/>
          <p14:tracePt t="53997" x="10806113" y="3643313"/>
          <p14:tracePt t="54003" x="10834688" y="3571875"/>
          <p14:tracePt t="54011" x="10863263" y="3500438"/>
          <p14:tracePt t="54019" x="10891838" y="3471863"/>
          <p14:tracePt t="54027" x="10891838" y="3443288"/>
          <p14:tracePt t="54035" x="10920413" y="3400425"/>
          <p14:tracePt t="54043" x="10920413" y="3386138"/>
          <p14:tracePt t="54051" x="10934700" y="3371850"/>
          <p14:tracePt t="54059" x="10948988" y="3343275"/>
          <p14:tracePt t="54067" x="10963275" y="3328988"/>
          <p14:tracePt t="54073" x="10977563" y="3300413"/>
          <p14:tracePt t="54081" x="10991850" y="3286125"/>
          <p14:tracePt t="54089" x="10991850" y="3271838"/>
          <p14:tracePt t="54105" x="11006138" y="3271838"/>
          <p14:tracePt t="54113" x="11006138" y="3257550"/>
          <p14:tracePt t="54121" x="11006138" y="3243263"/>
          <p14:tracePt t="54135" x="11020425" y="3243263"/>
          <p14:tracePt t="54143" x="11020425" y="3228975"/>
          <p14:tracePt t="54187" x="11034713" y="3214688"/>
          <p14:tracePt t="54195" x="11049000" y="3214688"/>
          <p14:tracePt t="54203" x="11077575" y="3214688"/>
          <p14:tracePt t="62754" x="11077575" y="3228975"/>
          <p14:tracePt t="62761" x="11077575" y="3300413"/>
          <p14:tracePt t="62767" x="11091863" y="3400425"/>
          <p14:tracePt t="62775" x="11091863" y="3486150"/>
          <p14:tracePt t="62784" x="11106150" y="3614738"/>
          <p14:tracePt t="62791" x="11106150" y="3743325"/>
          <p14:tracePt t="62799" x="11106150" y="3900488"/>
          <p14:tracePt t="62807" x="11077575" y="4086225"/>
          <p14:tracePt t="62815" x="11063288" y="4271963"/>
          <p14:tracePt t="62823" x="11063288" y="4471988"/>
          <p14:tracePt t="62828" x="11063288" y="4643438"/>
          <p14:tracePt t="62837" x="11063288" y="4757738"/>
          <p14:tracePt t="62845" x="11063288" y="4872038"/>
          <p14:tracePt t="62853" x="11077575" y="4972050"/>
          <p14:tracePt t="62861" x="11091863" y="5043488"/>
          <p14:tracePt t="62869" x="11106150" y="5114925"/>
          <p14:tracePt t="62877" x="11120438" y="5143500"/>
          <p14:tracePt t="62885" x="11134725" y="5157788"/>
          <p14:tracePt t="62893" x="11134725" y="5186363"/>
          <p14:tracePt t="62900" x="11134725" y="5200650"/>
          <p14:tracePt t="63141" x="11134725" y="5214938"/>
          <p14:tracePt t="63149" x="11134725" y="5229225"/>
          <p14:tracePt t="63157" x="11134725" y="5243513"/>
          <p14:tracePt t="63165" x="11134725" y="5257800"/>
          <p14:tracePt t="63171" x="11134725" y="5272088"/>
          <p14:tracePt t="63183" x="11120438" y="5272088"/>
          <p14:tracePt t="63191" x="11120438" y="5286375"/>
          <p14:tracePt t="64105" x="11091863" y="5272088"/>
          <p14:tracePt t="64113" x="11049000" y="5243513"/>
          <p14:tracePt t="64121" x="10963275" y="5214938"/>
          <p14:tracePt t="64129" x="10863263" y="5186363"/>
          <p14:tracePt t="64137" x="10777538" y="5157788"/>
          <p14:tracePt t="64143" x="10706100" y="5129213"/>
          <p14:tracePt t="64151" x="10620375" y="5114925"/>
          <p14:tracePt t="64159" x="10534650" y="5100638"/>
          <p14:tracePt t="64167" x="10477500" y="5072063"/>
          <p14:tracePt t="64175" x="10420350" y="5072063"/>
          <p14:tracePt t="64184" x="10377488" y="5057775"/>
          <p14:tracePt t="64200" x="10306050" y="5043488"/>
          <p14:tracePt t="64205" x="10277475" y="5043488"/>
          <p14:tracePt t="64213" x="10263188" y="5043488"/>
          <p14:tracePt t="64221" x="10234613" y="5029200"/>
          <p14:tracePt t="64245" x="10220325" y="5029200"/>
          <p14:tracePt t="64315" x="10206038" y="5029200"/>
          <p14:tracePt t="64390" x="10191750" y="5029200"/>
          <p14:tracePt t="64448" x="10177463" y="5014913"/>
          <p14:tracePt t="64456" x="10104438" y="4986338"/>
          <p14:tracePt t="64464" x="10061575" y="4957763"/>
          <p14:tracePt t="64471" x="10004425" y="4929188"/>
          <p14:tracePt t="64479" x="9918700" y="4914900"/>
          <p14:tracePt t="64485" x="9861550" y="4900613"/>
          <p14:tracePt t="64493" x="9775825" y="4886325"/>
          <p14:tracePt t="64501" x="9690100" y="4872038"/>
          <p14:tracePt t="64509" x="9618663" y="4857750"/>
          <p14:tracePt t="64518" x="9532938" y="4857750"/>
          <p14:tracePt t="64525" x="9461500" y="4843463"/>
          <p14:tracePt t="64533" x="9418638" y="4829175"/>
          <p14:tracePt t="64541" x="9375775" y="4829175"/>
          <p14:tracePt t="64547" x="9347200" y="4829175"/>
          <p14:tracePt t="64555" x="9332913" y="4829175"/>
          <p14:tracePt t="64563" x="9318625" y="4829175"/>
          <p14:tracePt t="64571" x="9290050" y="4829175"/>
          <p14:tracePt t="64579" x="9275763" y="4829175"/>
          <p14:tracePt t="64587" x="9261475" y="4829175"/>
          <p14:tracePt t="64595" x="9247188" y="4829175"/>
          <p14:tracePt t="64603" x="9218613" y="4829175"/>
          <p14:tracePt t="64611" x="9204325" y="4843463"/>
          <p14:tracePt t="64618" x="9175750" y="4872038"/>
          <p14:tracePt t="64625" x="9161463" y="4900613"/>
          <p14:tracePt t="64633" x="9132888" y="4929188"/>
          <p14:tracePt t="64641" x="9090025" y="4972050"/>
          <p14:tracePt t="64649" x="9061450" y="5014913"/>
          <p14:tracePt t="64657" x="9032875" y="5057775"/>
          <p14:tracePt t="64665" x="9004300" y="5143500"/>
          <p14:tracePt t="64673" x="8975725" y="5229225"/>
          <p14:tracePt t="64682" x="8947150" y="5314950"/>
          <p14:tracePt t="64687" x="8918575" y="5386388"/>
          <p14:tracePt t="64696" x="8904288" y="5457825"/>
          <p14:tracePt t="64703" x="8875713" y="5486400"/>
          <p14:tracePt t="64711" x="8861425" y="5514975"/>
          <p14:tracePt t="64719" x="8861425" y="5543550"/>
          <p14:tracePt t="64729" x="8861425" y="5572125"/>
          <p14:tracePt t="64735" x="8861425" y="5586413"/>
          <p14:tracePt t="64743" x="8861425" y="5600700"/>
          <p14:tracePt t="64751" x="8861425" y="5629275"/>
          <p14:tracePt t="64757" x="8861425" y="5643563"/>
          <p14:tracePt t="64765" x="8875713" y="5672138"/>
          <p14:tracePt t="64773" x="8904288" y="5686425"/>
          <p14:tracePt t="64781" x="8932863" y="5700713"/>
          <p14:tracePt t="64789" x="8961438" y="5729288"/>
          <p14:tracePt t="64797" x="9004300" y="5743575"/>
          <p14:tracePt t="64805" x="9032875" y="5757863"/>
          <p14:tracePt t="64813" x="9075738" y="5757863"/>
          <p14:tracePt t="64821" x="9104313" y="5772150"/>
          <p14:tracePt t="64827" x="9118600" y="5772150"/>
          <p14:tracePt t="64836" x="9147175" y="5772150"/>
          <p14:tracePt t="64852" x="9161463" y="5772150"/>
          <p14:tracePt t="64880" x="9175750" y="5772150"/>
          <p14:tracePt t="64893" x="9190038" y="5772150"/>
          <p14:tracePt t="64901" x="9204325" y="5757863"/>
          <p14:tracePt t="64909" x="9232900" y="5743575"/>
          <p14:tracePt t="64918" x="9275763" y="5743575"/>
          <p14:tracePt t="64925" x="9304338" y="5743575"/>
          <p14:tracePt t="64933" x="9332913" y="5743575"/>
          <p14:tracePt t="64941" x="9375775" y="5729288"/>
          <p14:tracePt t="64950" x="9418638" y="5700713"/>
          <p14:tracePt t="64957" x="9475788" y="5686425"/>
          <p14:tracePt t="64963" x="9504363" y="5657850"/>
          <p14:tracePt t="64971" x="9532938" y="5643563"/>
          <p14:tracePt t="64979" x="9561513" y="5614988"/>
          <p14:tracePt t="64987" x="9590088" y="5600700"/>
          <p14:tracePt t="64995" x="9632950" y="5557838"/>
          <p14:tracePt t="65003" x="9661525" y="5514975"/>
          <p14:tracePt t="65011" x="9704388" y="5457825"/>
          <p14:tracePt t="65019" x="9718675" y="5429250"/>
          <p14:tracePt t="65025" x="9761538" y="5400675"/>
          <p14:tracePt t="65034" x="9775825" y="5372100"/>
          <p14:tracePt t="65041" x="9804400" y="5329238"/>
          <p14:tracePt t="65050" x="9818688" y="5314950"/>
          <p14:tracePt t="65057" x="9847263" y="5286375"/>
          <p14:tracePt t="65066" x="9847263" y="5272088"/>
          <p14:tracePt t="65073" x="9875838" y="5257800"/>
          <p14:tracePt t="65081" x="9875838" y="5229225"/>
          <p14:tracePt t="65089" x="9875838" y="5214938"/>
          <p14:tracePt t="65097" x="9875838" y="5200650"/>
          <p14:tracePt t="65103" x="9875838" y="5172075"/>
          <p14:tracePt t="65111" x="9875838" y="5157788"/>
          <p14:tracePt t="65119" x="9875838" y="5143500"/>
          <p14:tracePt t="65127" x="9875838" y="5114925"/>
          <p14:tracePt t="65135" x="9861550" y="5100638"/>
          <p14:tracePt t="65143" x="9832975" y="5086350"/>
          <p14:tracePt t="65151" x="9818688" y="5057775"/>
          <p14:tracePt t="65159" x="9804400" y="5057775"/>
          <p14:tracePt t="65165" x="9804400" y="5043488"/>
          <p14:tracePt t="65173" x="9775825" y="5043488"/>
          <p14:tracePt t="65181" x="9761538" y="5043488"/>
          <p14:tracePt t="65189" x="9747250" y="5043488"/>
          <p14:tracePt t="65197" x="9718675" y="5029200"/>
          <p14:tracePt t="65205" x="9704388" y="5029200"/>
          <p14:tracePt t="65217" x="9690100" y="5029200"/>
          <p14:tracePt t="65221" x="9675813" y="5029200"/>
          <p14:tracePt t="65231" x="9661525" y="5029200"/>
          <p14:tracePt t="65239" x="9647238" y="5029200"/>
          <p14:tracePt t="65248" x="9647238" y="5014913"/>
          <p14:tracePt t="65271" x="9632950" y="5014913"/>
          <p14:tracePt t="65305" x="9618663" y="5014913"/>
          <p14:tracePt t="65333" x="9590088" y="5014913"/>
          <p14:tracePt t="65342" x="9575800" y="5029200"/>
          <p14:tracePt t="65350" x="9561513" y="5057775"/>
          <p14:tracePt t="65357" x="9518650" y="5072063"/>
          <p14:tracePt t="65366" x="9490075" y="5100638"/>
          <p14:tracePt t="65371" x="9475788" y="5114925"/>
          <p14:tracePt t="65379" x="9432925" y="5129213"/>
          <p14:tracePt t="65387" x="9404350" y="5157788"/>
          <p14:tracePt t="65395" x="9375775" y="5172075"/>
          <p14:tracePt t="65403" x="9347200" y="5200650"/>
          <p14:tracePt t="65411" x="9304338" y="5214938"/>
          <p14:tracePt t="65419" x="9290050" y="5243513"/>
          <p14:tracePt t="65427" x="9275763" y="5257800"/>
          <p14:tracePt t="65435" x="9261475" y="5272088"/>
          <p14:tracePt t="65441" x="9247188" y="5286375"/>
          <p14:tracePt t="65449" x="9247188" y="5314950"/>
          <p14:tracePt t="65457" x="9232900" y="5329238"/>
          <p14:tracePt t="65465" x="9232900" y="5343525"/>
          <p14:tracePt t="65473" x="9232900" y="5372100"/>
          <p14:tracePt t="65481" x="9232900" y="5386388"/>
          <p14:tracePt t="65489" x="9232900" y="5414963"/>
          <p14:tracePt t="65497" x="9232900" y="5443538"/>
          <p14:tracePt t="65505" x="9247188" y="5472113"/>
          <p14:tracePt t="65511" x="9261475" y="5486400"/>
          <p14:tracePt t="65519" x="9261475" y="5500688"/>
          <p14:tracePt t="65527" x="9275763" y="5529263"/>
          <p14:tracePt t="65535" x="9290050" y="5543550"/>
          <p14:tracePt t="65543" x="9318625" y="5572125"/>
          <p14:tracePt t="65551" x="9332913" y="5586413"/>
          <p14:tracePt t="65559" x="9361488" y="5600700"/>
          <p14:tracePt t="65567" x="9375775" y="5600700"/>
          <p14:tracePt t="65573" x="9390063" y="5600700"/>
          <p14:tracePt t="65581" x="9418638" y="5600700"/>
          <p14:tracePt t="65589" x="9432925" y="5600700"/>
          <p14:tracePt t="65597" x="9447213" y="5600700"/>
          <p14:tracePt t="65605" x="9461500" y="5600700"/>
          <p14:tracePt t="65613" x="9475788" y="5600700"/>
          <p14:tracePt t="65634" x="9490075" y="5586413"/>
          <p14:tracePt t="65858" x="9504363" y="5586413"/>
          <p14:tracePt t="65865" x="9561513" y="5572125"/>
          <p14:tracePt t="65873" x="9647238" y="5557838"/>
          <p14:tracePt t="65881" x="9747250" y="5529263"/>
          <p14:tracePt t="65889" x="9818688" y="5514975"/>
          <p14:tracePt t="65897" x="9904413" y="5486400"/>
          <p14:tracePt t="65905" x="9990138" y="5457825"/>
          <p14:tracePt t="65911" x="10047288" y="5443538"/>
          <p14:tracePt t="65919" x="10090150" y="5414963"/>
          <p14:tracePt t="65935" x="10104438" y="5386388"/>
          <p14:tracePt t="65951" x="10118725" y="5372100"/>
          <p14:tracePt t="65959" x="10133013" y="5357813"/>
          <p14:tracePt t="65968" x="10133013" y="5314950"/>
          <p14:tracePt t="65975" x="10118725" y="5272088"/>
          <p14:tracePt t="65983" x="10090150" y="5186363"/>
          <p14:tracePt t="65989" x="10018713" y="5100638"/>
          <p14:tracePt t="65997" x="9947275" y="5014913"/>
          <p14:tracePt t="66005" x="9861550" y="4914900"/>
          <p14:tracePt t="66013" x="9775825" y="4843463"/>
          <p14:tracePt t="66021" x="9704388" y="4800600"/>
          <p14:tracePt t="66029" x="9632950" y="4772025"/>
          <p14:tracePt t="66037" x="9575800" y="4743450"/>
          <p14:tracePt t="66045" x="9504363" y="4714875"/>
          <p14:tracePt t="66053" x="9475788" y="4714875"/>
          <p14:tracePt t="66059" x="9461500" y="4700588"/>
          <p14:tracePt t="66067" x="9432925" y="4700588"/>
          <p14:tracePt t="66075" x="9418638" y="4700588"/>
          <p14:tracePt t="66082" x="9390063" y="4714875"/>
          <p14:tracePt t="66091" x="9361488" y="4729163"/>
          <p14:tracePt t="66100" x="9304338" y="4757738"/>
          <p14:tracePt t="66107" x="9261475" y="4800600"/>
          <p14:tracePt t="66115" x="9204325" y="4857750"/>
          <p14:tracePt t="66121" x="9161463" y="4914900"/>
          <p14:tracePt t="66129" x="9132888" y="4957763"/>
          <p14:tracePt t="66137" x="9104313" y="5014913"/>
          <p14:tracePt t="66145" x="9090025" y="5029200"/>
          <p14:tracePt t="66153" x="9090025" y="5043488"/>
          <p14:tracePt t="66161" x="9090025" y="5072063"/>
          <p14:tracePt t="66169" x="9090025" y="5086350"/>
          <p14:tracePt t="66184" x="9104313" y="5114925"/>
          <p14:tracePt t="66202" x="9132888" y="5114925"/>
          <p14:tracePt t="66207" x="9161463" y="5114925"/>
          <p14:tracePt t="66215" x="9175750" y="5114925"/>
          <p14:tracePt t="66223" x="9175750" y="5100638"/>
          <p14:tracePt t="66247" x="9190038" y="5100638"/>
          <p14:tracePt t="66253" x="9190038" y="5086350"/>
          <p14:tracePt t="66261" x="9204325" y="5072063"/>
          <p14:tracePt t="66270" x="9204325" y="5057775"/>
          <p14:tracePt t="66277" x="9204325" y="5029200"/>
          <p14:tracePt t="66285" x="9190038" y="5014913"/>
          <p14:tracePt t="66293" x="9175750" y="5000625"/>
          <p14:tracePt t="66301" x="9161463" y="4986338"/>
          <p14:tracePt t="66352" x="9147175" y="5014913"/>
          <p14:tracePt t="66359" x="9147175" y="5129213"/>
          <p14:tracePt t="66367" x="9190038" y="5229225"/>
          <p14:tracePt t="66375" x="9275763" y="5329238"/>
          <p14:tracePt t="66383" x="9347200" y="5414963"/>
          <p14:tracePt t="66391" x="9432925" y="5457825"/>
          <p14:tracePt t="66397" x="9518650" y="5500688"/>
          <p14:tracePt t="66405" x="9604375" y="5529263"/>
          <p14:tracePt t="66413" x="9675813" y="5529263"/>
          <p14:tracePt t="66421" x="9761538" y="5529263"/>
          <p14:tracePt t="66429" x="9847263" y="5500688"/>
          <p14:tracePt t="66437" x="9932988" y="5486400"/>
          <p14:tracePt t="66445" x="10004425" y="5457825"/>
          <p14:tracePt t="66453" x="10104438" y="5414963"/>
          <p14:tracePt t="66459" x="10191750" y="5372100"/>
          <p14:tracePt t="66468" x="10248900" y="5343525"/>
          <p14:tracePt t="66475" x="10291763" y="5314950"/>
          <p14:tracePt t="66483" x="10306050" y="5300663"/>
          <p14:tracePt t="66491" x="10334625" y="5272088"/>
          <p14:tracePt t="66500" x="10334625" y="5257800"/>
          <p14:tracePt t="66507" x="10334625" y="5243513"/>
          <p14:tracePt t="66515" x="10334625" y="5229225"/>
          <p14:tracePt t="66523" x="10334625" y="5214938"/>
          <p14:tracePt t="66529" x="10334625" y="5200650"/>
          <p14:tracePt t="66647" x="10363200" y="5200650"/>
          <p14:tracePt t="66655" x="10377488" y="5186363"/>
          <p14:tracePt t="66663" x="10391775" y="5172075"/>
          <p14:tracePt t="66669" x="10420350" y="5172075"/>
          <p14:tracePt t="66677" x="10434638" y="5157788"/>
          <p14:tracePt t="66685" x="10463213" y="5143500"/>
          <p14:tracePt t="66693" x="10506075" y="5129213"/>
          <p14:tracePt t="66702" x="10548938" y="5114925"/>
          <p14:tracePt t="66709" x="10577513" y="5114925"/>
          <p14:tracePt t="66718" x="10591800" y="5100638"/>
          <p14:tracePt t="66725" x="10620375" y="5100638"/>
          <p14:tracePt t="66747" x="10634663" y="5086350"/>
          <p14:tracePt t="66799" x="10620375" y="5086350"/>
          <p14:tracePt t="66805" x="10606088" y="5086350"/>
          <p14:tracePt t="66814" x="10591800" y="5086350"/>
          <p14:tracePt t="66829" x="10577513" y="5086350"/>
          <p14:tracePt t="66845" x="10563225" y="5086350"/>
          <p14:tracePt t="66924" x="10563225" y="5100638"/>
          <p14:tracePt t="66954" x="10548938" y="5100638"/>
          <p14:tracePt t="66961" x="10534650" y="5129213"/>
          <p14:tracePt t="66970" x="10520363" y="5129213"/>
          <p14:tracePt t="66977" x="10506075" y="5157788"/>
          <p14:tracePt t="66985" x="10477500" y="5172075"/>
          <p14:tracePt t="66993" x="10463213" y="5200650"/>
          <p14:tracePt t="67001" x="10448925" y="5214938"/>
          <p14:tracePt t="67007" x="10420350" y="5229225"/>
          <p14:tracePt t="67015" x="10406063" y="5257800"/>
          <p14:tracePt t="67023" x="10363200" y="5272088"/>
          <p14:tracePt t="67031" x="10277475" y="5300663"/>
          <p14:tracePt t="67039" x="10191750" y="5329238"/>
          <p14:tracePt t="67047" x="10104438" y="5357813"/>
          <p14:tracePt t="67055" x="10018713" y="5386388"/>
          <p14:tracePt t="67063" x="9947275" y="5414963"/>
          <p14:tracePt t="67071" x="9847263" y="5443538"/>
          <p14:tracePt t="67077" x="9718675" y="5472113"/>
          <p14:tracePt t="67085" x="9604375" y="5500688"/>
          <p14:tracePt t="67093" x="9490075" y="5529263"/>
          <p14:tracePt t="67101" x="9332913" y="5557838"/>
          <p14:tracePt t="67109" x="9161463" y="5600700"/>
          <p14:tracePt t="67117" x="8990013" y="5614988"/>
          <p14:tracePt t="67125" x="8818563" y="5629275"/>
          <p14:tracePt t="67133" x="8661400" y="5643563"/>
          <p14:tracePt t="67139" x="8504238" y="5672138"/>
          <p14:tracePt t="67147" x="8361363" y="5672138"/>
          <p14:tracePt t="67155" x="8218488" y="5686425"/>
          <p14:tracePt t="67163" x="8104188" y="5700713"/>
          <p14:tracePt t="67171" x="7989888" y="5729288"/>
          <p14:tracePt t="67179" x="7875588" y="5729288"/>
          <p14:tracePt t="67201" x="7589838" y="5757863"/>
          <p14:tracePt t="67204" x="7404100" y="5800725"/>
          <p14:tracePt t="67209" x="7218363" y="5800725"/>
          <p14:tracePt t="67217" x="7018338" y="5786438"/>
          <p14:tracePt t="67225" x="6746875" y="5757863"/>
          <p14:tracePt t="67233" x="6446838" y="5715000"/>
          <p14:tracePt t="67241" x="6161088" y="5672138"/>
          <p14:tracePt t="67249" x="5830888" y="5643563"/>
          <p14:tracePt t="67257" x="5573713" y="5614988"/>
          <p14:tracePt t="67265" x="5330825" y="5600700"/>
          <p14:tracePt t="67273" x="5116513" y="5586413"/>
          <p14:tracePt t="67279" x="4830763" y="5543550"/>
          <p14:tracePt t="67287" x="4487863" y="5500688"/>
          <p14:tracePt t="67295" x="4159250" y="5472113"/>
          <p14:tracePt t="67303" x="3873500" y="5429250"/>
          <p14:tracePt t="67312" x="3616325" y="5386388"/>
          <p14:tracePt t="67319" x="3402013" y="5357813"/>
          <p14:tracePt t="67327" x="3173413" y="5329238"/>
          <p14:tracePt t="67335" x="2987675" y="5286375"/>
          <p14:tracePt t="67343" x="2830513" y="5257800"/>
          <p14:tracePt t="67350" x="2687638" y="5229225"/>
          <p14:tracePt t="67357" x="2573338" y="5214938"/>
          <p14:tracePt t="67365" x="2459038" y="5186363"/>
          <p14:tracePt t="67373" x="2359025" y="5157788"/>
          <p14:tracePt t="67381" x="2259013" y="5129213"/>
          <p14:tracePt t="67389" x="2159000" y="5100638"/>
          <p14:tracePt t="67397" x="2058988" y="5072063"/>
          <p14:tracePt t="67405" x="1943100" y="5043488"/>
          <p14:tracePt t="67411" x="1843088" y="5014913"/>
          <p14:tracePt t="67419" x="1714500" y="4986338"/>
          <p14:tracePt t="67427" x="1643063" y="4957763"/>
          <p14:tracePt t="67435" x="1557338" y="4929188"/>
          <p14:tracePt t="67443" x="1471613" y="4900613"/>
          <p14:tracePt t="67452" x="1385888" y="4872038"/>
          <p14:tracePt t="67459" x="1328738" y="4843463"/>
          <p14:tracePt t="67467" x="1285875" y="4829175"/>
          <p14:tracePt t="67475" x="1228725" y="4814888"/>
          <p14:tracePt t="67481" x="1214438" y="4800600"/>
          <p14:tracePt t="67489" x="1200150" y="4800600"/>
          <p14:tracePt t="67497" x="1171575" y="4786313"/>
          <p14:tracePt t="67505" x="1157288" y="4786313"/>
          <p14:tracePt t="67534" x="1143000" y="4786313"/>
          <p14:tracePt t="67547" x="1128713" y="4786313"/>
          <p14:tracePt t="67919" x="1128713" y="4729163"/>
          <p14:tracePt t="67926" x="1128713" y="4672013"/>
          <p14:tracePt t="67934" x="1128713" y="4629150"/>
          <p14:tracePt t="67941" x="1128713" y="4557713"/>
          <p14:tracePt t="67951" x="1114425" y="4500563"/>
          <p14:tracePt t="67957" x="1100138" y="4443413"/>
          <p14:tracePt t="67963" x="1100138" y="4386263"/>
          <p14:tracePt t="67971" x="1085850" y="4343400"/>
          <p14:tracePt t="67979" x="1071563" y="4300538"/>
          <p14:tracePt t="67987" x="1057275" y="4243388"/>
          <p14:tracePt t="67995" x="1042988" y="4171950"/>
          <p14:tracePt t="68003" x="1028700" y="4129088"/>
          <p14:tracePt t="68011" x="1014413" y="4086225"/>
          <p14:tracePt t="68019" x="1000125" y="4071938"/>
          <p14:tracePt t="68025" x="985838" y="4029075"/>
          <p14:tracePt t="68033" x="985838" y="4014788"/>
          <p14:tracePt t="68041" x="971550" y="4000500"/>
          <p14:tracePt t="68050" x="957263" y="3971925"/>
          <p14:tracePt t="68057" x="957263" y="3957638"/>
          <p14:tracePt t="68066" x="957263" y="3943350"/>
          <p14:tracePt t="68073" x="957263" y="3929063"/>
          <p14:tracePt t="68085" x="942975" y="3929063"/>
          <p14:tracePt t="68111" x="942975" y="3914775"/>
          <p14:tracePt t="68147" x="942975" y="3900488"/>
          <p14:tracePt t="68173" x="942975" y="3886200"/>
          <p14:tracePt t="68201" x="942975" y="3871913"/>
          <p14:tracePt t="68519" x="957263" y="3843338"/>
          <p14:tracePt t="68527" x="1057275" y="3700463"/>
          <p14:tracePt t="68535" x="1200150" y="3486150"/>
          <p14:tracePt t="68543" x="1300163" y="3271838"/>
          <p14:tracePt t="68551" x="1428750" y="3014663"/>
          <p14:tracePt t="68559" x="1557338" y="2686050"/>
          <p14:tracePt t="68567" x="1685925" y="2371725"/>
          <p14:tracePt t="68573" x="1843088" y="2043113"/>
          <p14:tracePt t="68581" x="1985963" y="1700213"/>
          <p14:tracePt t="68589" x="2130425" y="1343025"/>
          <p14:tracePt t="68597" x="2273300" y="1042988"/>
          <p14:tracePt t="68605" x="2387600" y="828675"/>
          <p14:tracePt t="68613" x="2501900" y="614363"/>
          <p14:tracePt t="68621" x="2587625" y="457200"/>
          <p14:tracePt t="68629" x="2687638" y="314325"/>
          <p14:tracePt t="68637" x="2787650" y="171450"/>
          <p14:tracePt t="68643" x="2873375" y="14288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381000"/>
            <a:ext cx="8229600" cy="1392237"/>
          </a:xfrm>
        </p:spPr>
        <p:txBody>
          <a:bodyPr/>
          <a:lstStyle/>
          <a:p>
            <a:r>
              <a:rPr lang="en-US" dirty="0"/>
              <a:t>HS Graduation Requirements </a:t>
            </a:r>
            <a:r>
              <a:rPr lang="en-US" sz="2000" dirty="0"/>
              <a:t>(page 9 of course catalog)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44426" y="1246271"/>
            <a:ext cx="3200400" cy="42011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u="sng" dirty="0"/>
              <a:t>HS Schedule: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6 Class Periods/Day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Each semester class is worth .5 credits.  Total of 6 credits earned per year.</a:t>
            </a:r>
          </a:p>
          <a:p>
            <a:endParaRPr lang="en-US" sz="1350" dirty="0"/>
          </a:p>
          <a:p>
            <a:endParaRPr lang="en-US" sz="1350" dirty="0"/>
          </a:p>
          <a:p>
            <a:pPr algn="ctr"/>
            <a:r>
              <a:rPr lang="en-US" sz="2400" dirty="0"/>
              <a:t>6 Credits x 4 Years =</a:t>
            </a:r>
          </a:p>
          <a:p>
            <a:pPr algn="ctr"/>
            <a:r>
              <a:rPr lang="en-US" sz="2400" dirty="0"/>
              <a:t>24 credits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95B34C-265A-54EA-24B7-5C50D1284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1828800"/>
            <a:ext cx="6858000" cy="488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5659">
        <p:fade/>
      </p:transition>
    </mc:Choice>
    <mc:Fallback xmlns="">
      <p:transition spd="med" advTm="85659">
        <p:fade/>
      </p:transition>
    </mc:Fallback>
  </mc:AlternateContent>
  <p:extLst>
    <p:ext uri="{3A86A75C-4F4B-4683-9AE1-C65F6400EC91}">
      <p14:laserTraceLst xmlns:p14="http://schemas.microsoft.com/office/powerpoint/2010/main">
        <p14:tracePtLst>
          <p14:tracePt t="10253" x="8018463" y="1843088"/>
          <p14:tracePt t="10409" x="8018463" y="1857375"/>
          <p14:tracePt t="10418" x="8032750" y="1957388"/>
          <p14:tracePt t="10424" x="8032750" y="2043113"/>
          <p14:tracePt t="10433" x="8061325" y="2085975"/>
          <p14:tracePt t="10440" x="8061325" y="2114550"/>
          <p14:tracePt t="10446" x="8075613" y="2157413"/>
          <p14:tracePt t="10454" x="8089900" y="2185988"/>
          <p14:tracePt t="10462" x="8118475" y="2214563"/>
          <p14:tracePt t="10470" x="8132763" y="2243138"/>
          <p14:tracePt t="10478" x="8161338" y="2257425"/>
          <p14:tracePt t="10486" x="8175625" y="2286000"/>
          <p14:tracePt t="10494" x="8175625" y="2300288"/>
          <p14:tracePt t="10502" x="8189913" y="2314575"/>
          <p14:tracePt t="10517" x="8189913" y="2328863"/>
          <p14:tracePt t="10524" x="8189913" y="2343150"/>
          <p14:tracePt t="10532" x="8189913" y="2357438"/>
          <p14:tracePt t="10540" x="8204200" y="2371725"/>
          <p14:tracePt t="10549" x="8204200" y="2386013"/>
          <p14:tracePt t="10556" x="8218488" y="2400300"/>
          <p14:tracePt t="10564" x="8218488" y="2414588"/>
          <p14:tracePt t="10572" x="8218488" y="2428875"/>
          <p14:tracePt t="10578" x="8218488" y="2443163"/>
          <p14:tracePt t="10594" x="8218488" y="2471738"/>
          <p14:tracePt t="10610" x="8218488" y="2486025"/>
          <p14:tracePt t="10618" x="8232775" y="2486025"/>
          <p14:tracePt t="10626" x="8232775" y="2514600"/>
          <p14:tracePt t="10634" x="8247063" y="2528888"/>
          <p14:tracePt t="10642" x="8275638" y="2543175"/>
          <p14:tracePt t="10650" x="8289925" y="2571750"/>
          <p14:tracePt t="10656" x="8304213" y="2586038"/>
          <p14:tracePt t="10664" x="8304213" y="2614613"/>
          <p14:tracePt t="10672" x="8332788" y="2628900"/>
          <p14:tracePt t="10681" x="8332788" y="2643188"/>
          <p14:tracePt t="10688" x="8347075" y="2671763"/>
          <p14:tracePt t="10697" x="8361363" y="2686050"/>
          <p14:tracePt t="10704" x="8361363" y="2714625"/>
          <p14:tracePt t="10712" x="8375650" y="2728913"/>
          <p14:tracePt t="10718" x="8404225" y="2743200"/>
          <p14:tracePt t="10726" x="8404225" y="2771775"/>
          <p14:tracePt t="10733" x="8404225" y="2786063"/>
          <p14:tracePt t="10742" x="8404225" y="2800350"/>
          <p14:tracePt t="10750" x="8418513" y="2814638"/>
          <p14:tracePt t="10758" x="8418513" y="2828925"/>
          <p14:tracePt t="10766" x="8432800" y="2843213"/>
          <p14:tracePt t="10774" x="8432800" y="2871788"/>
          <p14:tracePt t="10783" x="8432800" y="2886075"/>
          <p14:tracePt t="10788" x="8447088" y="2900363"/>
          <p14:tracePt t="10796" x="8461375" y="2928938"/>
          <p14:tracePt t="10804" x="8461375" y="2943225"/>
          <p14:tracePt t="10812" x="8475663" y="2957513"/>
          <p14:tracePt t="10820" x="8475663" y="2971800"/>
          <p14:tracePt t="10836" x="8489950" y="3000375"/>
          <p14:tracePt t="10845" x="8504238" y="3000375"/>
          <p14:tracePt t="10852" x="8504238" y="3028950"/>
          <p14:tracePt t="10858" x="8518525" y="3043238"/>
          <p14:tracePt t="10866" x="8532813" y="3057525"/>
          <p14:tracePt t="10874" x="8532813" y="3071813"/>
          <p14:tracePt t="10890" x="8532813" y="3100388"/>
          <p14:tracePt t="10907" x="8532813" y="3114675"/>
          <p14:tracePt t="12559" x="8518525" y="3114675"/>
          <p14:tracePt t="12572" x="8518525" y="3128963"/>
          <p14:tracePt t="12580" x="8504238" y="3128963"/>
          <p14:tracePt t="12596" x="8489950" y="3143250"/>
          <p14:tracePt t="12604" x="8489950" y="3157538"/>
          <p14:tracePt t="12612" x="8475663" y="3157538"/>
          <p14:tracePt t="12620" x="8461375" y="3157538"/>
          <p14:tracePt t="12628" x="8461375" y="3171825"/>
          <p14:tracePt t="12634" x="8447088" y="3171825"/>
          <p14:tracePt t="12642" x="8447088" y="3186113"/>
          <p14:tracePt t="12650" x="8432800" y="3186113"/>
          <p14:tracePt t="12658" x="8432800" y="3200400"/>
          <p14:tracePt t="12666" x="8418513" y="3200400"/>
          <p14:tracePt t="12674" x="8404225" y="3200400"/>
          <p14:tracePt t="12683" x="8404225" y="3214688"/>
          <p14:tracePt t="12690" x="8389938" y="3214688"/>
          <p14:tracePt t="12698" x="8389938" y="3228975"/>
          <p14:tracePt t="12704" x="8375650" y="3228975"/>
          <p14:tracePt t="12712" x="8375650" y="3257550"/>
          <p14:tracePt t="12720" x="8361363" y="3257550"/>
          <p14:tracePt t="12728" x="8347075" y="3257550"/>
          <p14:tracePt t="12736" x="8347075" y="3271838"/>
          <p14:tracePt t="12744" x="8332788" y="3271838"/>
          <p14:tracePt t="12752" x="8332788" y="3286125"/>
          <p14:tracePt t="12760" x="8318500" y="3286125"/>
          <p14:tracePt t="12768" x="8304213" y="3300413"/>
          <p14:tracePt t="12799" x="8289925" y="3300413"/>
          <p14:tracePt t="12840" x="8289925" y="3314700"/>
          <p14:tracePt t="17887" x="8275638" y="3314700"/>
          <p14:tracePt t="17894" x="8261350" y="3328988"/>
          <p14:tracePt t="17902" x="8247063" y="3343275"/>
          <p14:tracePt t="17910" x="8189913" y="3343275"/>
          <p14:tracePt t="17917" x="8147050" y="3343275"/>
          <p14:tracePt t="17924" x="8118475" y="3343275"/>
          <p14:tracePt t="17932" x="8104188" y="3343275"/>
          <p14:tracePt t="17940" x="8089900" y="3328988"/>
          <p14:tracePt t="17948" x="8061325" y="3314700"/>
          <p14:tracePt t="17956" x="8047038" y="3300413"/>
          <p14:tracePt t="17964" x="8018463" y="3286125"/>
          <p14:tracePt t="17972" x="8004175" y="3271838"/>
          <p14:tracePt t="17978" x="7989888" y="3257550"/>
          <p14:tracePt t="17986" x="7961313" y="3257550"/>
          <p14:tracePt t="18061" x="7947025" y="3257550"/>
          <p14:tracePt t="18069" x="7918450" y="3257550"/>
          <p14:tracePt t="18076" x="7889875" y="3257550"/>
          <p14:tracePt t="18084" x="7861300" y="3257550"/>
          <p14:tracePt t="18092" x="7832725" y="3257550"/>
          <p14:tracePt t="18100" x="7804150" y="3257550"/>
          <p14:tracePt t="18108" x="7789863" y="3271838"/>
          <p14:tracePt t="18114" x="7775575" y="3271838"/>
          <p14:tracePt t="18122" x="7747000" y="3271838"/>
          <p14:tracePt t="18130" x="7732713" y="3286125"/>
          <p14:tracePt t="18138" x="7718425" y="3300413"/>
          <p14:tracePt t="18146" x="7689850" y="3314700"/>
          <p14:tracePt t="18154" x="7675563" y="3343275"/>
          <p14:tracePt t="18162" x="7646988" y="3357563"/>
          <p14:tracePt t="18170" x="7632700" y="3386138"/>
          <p14:tracePt t="18178" x="7618413" y="3400425"/>
          <p14:tracePt t="18186" x="7589838" y="3414713"/>
          <p14:tracePt t="18192" x="7575550" y="3443288"/>
          <p14:tracePt t="18200" x="7561263" y="3471863"/>
          <p14:tracePt t="18208" x="7546975" y="3486150"/>
          <p14:tracePt t="18218" x="7518400" y="3514725"/>
          <p14:tracePt t="18224" x="7504113" y="3529013"/>
          <p14:tracePt t="18233" x="7475538" y="3557588"/>
          <p14:tracePt t="18240" x="7461250" y="3571875"/>
          <p14:tracePt t="18248" x="7432675" y="3600450"/>
          <p14:tracePt t="18254" x="7404100" y="3614738"/>
          <p14:tracePt t="18262" x="7375525" y="3629025"/>
          <p14:tracePt t="18270" x="7332663" y="3643313"/>
          <p14:tracePt t="18278" x="7261225" y="3657600"/>
          <p14:tracePt t="18286" x="7204075" y="3657600"/>
          <p14:tracePt t="18294" x="7132638" y="3671888"/>
          <p14:tracePt t="18303" x="7032625" y="3686175"/>
          <p14:tracePt t="18310" x="6946900" y="3700463"/>
          <p14:tracePt t="18316" x="6832600" y="3700463"/>
          <p14:tracePt t="18324" x="6761163" y="3714750"/>
          <p14:tracePt t="18333" x="6675438" y="3729038"/>
          <p14:tracePt t="18340" x="6575425" y="3743325"/>
          <p14:tracePt t="18348" x="6475413" y="3757613"/>
          <p14:tracePt t="18356" x="6389688" y="3757613"/>
          <p14:tracePt t="18364" x="6303963" y="3757613"/>
          <p14:tracePt t="18372" x="6232525" y="3757613"/>
          <p14:tracePt t="18380" x="6146800" y="3757613"/>
          <p14:tracePt t="18386" x="6103938" y="3771900"/>
          <p14:tracePt t="18394" x="6045200" y="3786188"/>
          <p14:tracePt t="18402" x="6016625" y="3786188"/>
          <p14:tracePt t="18410" x="5988050" y="3786188"/>
          <p14:tracePt t="18418" x="5973763" y="3786188"/>
          <p14:tracePt t="18426" x="5959475" y="3800475"/>
          <p14:tracePt t="18435" x="5930900" y="3814763"/>
          <p14:tracePt t="18442" x="5916613" y="3829050"/>
          <p14:tracePt t="18450" x="5888038" y="3857625"/>
          <p14:tracePt t="18456" x="5845175" y="3900488"/>
          <p14:tracePt t="18464" x="5802313" y="3943350"/>
          <p14:tracePt t="18472" x="5716588" y="4043363"/>
          <p14:tracePt t="18481" x="5645150" y="4129088"/>
          <p14:tracePt t="18488" x="5573713" y="4229100"/>
          <p14:tracePt t="18496" x="5487988" y="4314825"/>
          <p14:tracePt t="18504" x="5430838" y="4400550"/>
          <p14:tracePt t="18512" x="5387975" y="4471988"/>
          <p14:tracePt t="18520" x="5359400" y="4500563"/>
          <p14:tracePt t="18526" x="5330825" y="4529138"/>
          <p14:tracePt t="18534" x="5316538" y="4543425"/>
          <p14:tracePt t="18542" x="5287963" y="4572000"/>
          <p14:tracePt t="18550" x="5287963" y="4586288"/>
          <p14:tracePt t="18558" x="5259388" y="4600575"/>
          <p14:tracePt t="18566" x="5259388" y="4629150"/>
          <p14:tracePt t="18574" x="5259388" y="4643438"/>
          <p14:tracePt t="18584" x="5259388" y="4657725"/>
          <p14:tracePt t="18588" x="5259388" y="4686300"/>
          <p14:tracePt t="18596" x="5259388" y="4700588"/>
          <p14:tracePt t="18604" x="5259388" y="4714875"/>
          <p14:tracePt t="18612" x="5259388" y="4729163"/>
          <p14:tracePt t="18620" x="5259388" y="4757738"/>
          <p14:tracePt t="18628" x="5273675" y="4772025"/>
          <p14:tracePt t="18636" x="5287963" y="4786313"/>
          <p14:tracePt t="18644" x="5302250" y="4786313"/>
          <p14:tracePt t="18652" x="5316538" y="4786313"/>
          <p14:tracePt t="18719" x="5287963" y="4729163"/>
          <p14:tracePt t="18725" x="5216525" y="4657725"/>
          <p14:tracePt t="18733" x="5159375" y="4614863"/>
          <p14:tracePt t="18740" x="5087938" y="4572000"/>
          <p14:tracePt t="18749" x="5002213" y="4514850"/>
          <p14:tracePt t="18756" x="4916488" y="4486275"/>
          <p14:tracePt t="18765" x="4830763" y="4443413"/>
          <p14:tracePt t="18772" x="4759325" y="4414838"/>
          <p14:tracePt t="18781" x="4673600" y="4386263"/>
          <p14:tracePt t="18788" x="4616450" y="4357688"/>
          <p14:tracePt t="18794" x="4573588" y="4343400"/>
          <p14:tracePt t="18802" x="4559300" y="4329113"/>
          <p14:tracePt t="18810" x="4545013" y="4329113"/>
          <p14:tracePt t="18826" x="4530725" y="4329113"/>
          <p14:tracePt t="18838" x="4516438" y="4329113"/>
          <p14:tracePt t="18846" x="4516438" y="4343400"/>
          <p14:tracePt t="18854" x="4487863" y="4357688"/>
          <p14:tracePt t="18859" x="4487863" y="4414838"/>
          <p14:tracePt t="18868" x="4473575" y="4486275"/>
          <p14:tracePt t="18876" x="4473575" y="4557713"/>
          <p14:tracePt t="18884" x="4473575" y="4643438"/>
          <p14:tracePt t="18892" x="4487863" y="4700588"/>
          <p14:tracePt t="18900" x="4530725" y="4772025"/>
          <p14:tracePt t="18908" x="4602163" y="4814888"/>
          <p14:tracePt t="18916" x="4687888" y="4872038"/>
          <p14:tracePt t="18923" x="4787900" y="4914900"/>
          <p14:tracePt t="18929" x="4902200" y="4957763"/>
          <p14:tracePt t="18938" x="5030788" y="4986338"/>
          <p14:tracePt t="18946" x="5159375" y="4986338"/>
          <p14:tracePt t="18954" x="5287963" y="4986338"/>
          <p14:tracePt t="18962" x="5416550" y="4986338"/>
          <p14:tracePt t="18970" x="5530850" y="4957763"/>
          <p14:tracePt t="18978" x="5630863" y="4929188"/>
          <p14:tracePt t="18986" x="5716588" y="4900613"/>
          <p14:tracePt t="18992" x="5759450" y="4872038"/>
          <p14:tracePt t="19000" x="5788025" y="4857750"/>
          <p14:tracePt t="19008" x="5816600" y="4829175"/>
          <p14:tracePt t="19016" x="5830888" y="4800600"/>
          <p14:tracePt t="19024" x="5830888" y="4757738"/>
          <p14:tracePt t="19033" x="5830888" y="4686300"/>
          <p14:tracePt t="19040" x="5830888" y="4614863"/>
          <p14:tracePt t="19048" x="5802313" y="4529138"/>
          <p14:tracePt t="19056" x="5773738" y="4443413"/>
          <p14:tracePt t="19062" x="5702300" y="4357688"/>
          <p14:tracePt t="19070" x="5616575" y="4271963"/>
          <p14:tracePt t="19078" x="5530850" y="4214813"/>
          <p14:tracePt t="19086" x="5402263" y="4143375"/>
          <p14:tracePt t="19094" x="5273675" y="4100513"/>
          <p14:tracePt t="19102" x="5159375" y="4071938"/>
          <p14:tracePt t="19110" x="5030788" y="4043363"/>
          <p14:tracePt t="19118" x="4916488" y="4043363"/>
          <p14:tracePt t="19126" x="4816475" y="4043363"/>
          <p14:tracePt t="19132" x="4730750" y="4043363"/>
          <p14:tracePt t="19140" x="4645025" y="4057650"/>
          <p14:tracePt t="19148" x="4559300" y="4086225"/>
          <p14:tracePt t="19156" x="4473575" y="4143375"/>
          <p14:tracePt t="19164" x="4402138" y="4200525"/>
          <p14:tracePt t="19172" x="4344988" y="4286250"/>
          <p14:tracePt t="19180" x="4302125" y="4371975"/>
          <p14:tracePt t="19188" x="4259263" y="4457700"/>
          <p14:tracePt t="19194" x="4244975" y="4529138"/>
          <p14:tracePt t="19202" x="4216400" y="4614863"/>
          <p14:tracePt t="19210" x="4187825" y="4700588"/>
          <p14:tracePt t="19218" x="4173538" y="4772025"/>
          <p14:tracePt t="19226" x="4173538" y="4843463"/>
          <p14:tracePt t="19234" x="4173538" y="4886325"/>
          <p14:tracePt t="19242" x="4173538" y="4929188"/>
          <p14:tracePt t="19250" x="4187825" y="4943475"/>
          <p14:tracePt t="19258" x="4216400" y="4972050"/>
          <p14:tracePt t="19264" x="4244975" y="4986338"/>
          <p14:tracePt t="19272" x="4316413" y="5014913"/>
          <p14:tracePt t="19280" x="4387850" y="5043488"/>
          <p14:tracePt t="19288" x="4473575" y="5057775"/>
          <p14:tracePt t="19296" x="4545013" y="5057775"/>
          <p14:tracePt t="19304" x="4645025" y="5057775"/>
          <p14:tracePt t="19312" x="4730750" y="5057775"/>
          <p14:tracePt t="19320" x="4787900" y="5057775"/>
          <p14:tracePt t="19328" x="4802188" y="5057775"/>
          <p14:tracePt t="19386" x="4787900" y="5057775"/>
          <p14:tracePt t="19394" x="4773613" y="5057775"/>
          <p14:tracePt t="19400" x="4759325" y="5057775"/>
          <p14:tracePt t="19407" x="4745038" y="5057775"/>
          <p14:tracePt t="19416" x="4716463" y="5057775"/>
          <p14:tracePt t="19424" x="4702175" y="5057775"/>
          <p14:tracePt t="19433" x="4687888" y="5057775"/>
          <p14:tracePt t="19440" x="4673600" y="5072063"/>
          <p14:tracePt t="19448" x="4659313" y="5072063"/>
          <p14:tracePt t="19456" x="4645025" y="5086350"/>
          <p14:tracePt t="19464" x="4616450" y="5086350"/>
          <p14:tracePt t="19478" x="4602163" y="5086350"/>
          <p14:tracePt t="19486" x="4602163" y="5100638"/>
          <p14:tracePt t="19540" x="4616450" y="5100638"/>
          <p14:tracePt t="19548" x="4630738" y="5100638"/>
          <p14:tracePt t="19556" x="4659313" y="5100638"/>
          <p14:tracePt t="19564" x="4673600" y="5100638"/>
          <p14:tracePt t="19572" x="4716463" y="5072063"/>
          <p14:tracePt t="19580" x="4745038" y="5072063"/>
          <p14:tracePt t="19588" x="4787900" y="5043488"/>
          <p14:tracePt t="19596" x="4802188" y="5029200"/>
          <p14:tracePt t="19602" x="4816475" y="5014913"/>
          <p14:tracePt t="19610" x="4859338" y="5000625"/>
          <p14:tracePt t="19618" x="4873625" y="4986338"/>
          <p14:tracePt t="19626" x="4887913" y="4972050"/>
          <p14:tracePt t="19634" x="4916488" y="4957763"/>
          <p14:tracePt t="19650" x="4930775" y="4957763"/>
          <p14:tracePt t="20338" x="4930775" y="4943475"/>
          <p14:tracePt t="20346" x="4930775" y="4914900"/>
          <p14:tracePt t="20352" x="4930775" y="4900613"/>
          <p14:tracePt t="20360" x="4945063" y="4886325"/>
          <p14:tracePt t="20368" x="4945063" y="4857750"/>
          <p14:tracePt t="20376" x="4945063" y="4843463"/>
          <p14:tracePt t="20385" x="4945063" y="4829175"/>
          <p14:tracePt t="20392" x="4945063" y="4814888"/>
          <p14:tracePt t="20400" x="4945063" y="4786313"/>
          <p14:tracePt t="20416" x="4945063" y="4772025"/>
          <p14:tracePt t="20422" x="4945063" y="4743450"/>
          <p14:tracePt t="20438" x="4945063" y="4714875"/>
          <p14:tracePt t="20446" x="4945063" y="4700588"/>
          <p14:tracePt t="20462" x="4945063" y="4672013"/>
          <p14:tracePt t="20478" x="4945063" y="4657725"/>
          <p14:tracePt t="20508" x="4959350" y="4657725"/>
          <p14:tracePt t="20516" x="4973638" y="4657725"/>
          <p14:tracePt t="20524" x="4987925" y="4657725"/>
          <p14:tracePt t="20533" x="5002213" y="4657725"/>
          <p14:tracePt t="20540" x="5030788" y="4657725"/>
          <p14:tracePt t="20549" x="5045075" y="4672013"/>
          <p14:tracePt t="20554" x="5087938" y="4700588"/>
          <p14:tracePt t="20562" x="5145088" y="4757738"/>
          <p14:tracePt t="20570" x="5202238" y="4786313"/>
          <p14:tracePt t="20578" x="5259388" y="4800600"/>
          <p14:tracePt t="20586" x="5287963" y="4829175"/>
          <p14:tracePt t="20594" x="5302250" y="4829175"/>
          <p14:tracePt t="20602" x="5316538" y="4829175"/>
          <p14:tracePt t="20618" x="5330825" y="4829175"/>
          <p14:tracePt t="20624" x="5345113" y="4829175"/>
          <p14:tracePt t="20633" x="5359400" y="4829175"/>
          <p14:tracePt t="20640" x="5359400" y="4814888"/>
          <p14:tracePt t="20656" x="5359400" y="4800600"/>
          <p14:tracePt t="20664" x="5373688" y="4772025"/>
          <p14:tracePt t="20681" x="5373688" y="4757738"/>
          <p14:tracePt t="20710" x="5387975" y="4757738"/>
          <p14:tracePt t="20719" x="5387975" y="4743450"/>
          <p14:tracePt t="20726" x="5430838" y="4729163"/>
          <p14:tracePt t="20735" x="5473700" y="4700588"/>
          <p14:tracePt t="20742" x="5559425" y="4657725"/>
          <p14:tracePt t="20749" x="5659438" y="4600575"/>
          <p14:tracePt t="20756" x="5773738" y="4543425"/>
          <p14:tracePt t="20764" x="5888038" y="4471988"/>
          <p14:tracePt t="20772" x="6030913" y="4371975"/>
          <p14:tracePt t="20780" x="6175375" y="4271963"/>
          <p14:tracePt t="20788" x="6332538" y="4186238"/>
          <p14:tracePt t="20796" x="6475413" y="4100513"/>
          <p14:tracePt t="20804" x="6618288" y="4014788"/>
          <p14:tracePt t="20813" x="6746875" y="3929063"/>
          <p14:tracePt t="20833" x="7018338" y="3829050"/>
          <p14:tracePt t="20835" x="7161213" y="3771900"/>
          <p14:tracePt t="20842" x="7275513" y="3743325"/>
          <p14:tracePt t="20851" x="7375525" y="3714750"/>
          <p14:tracePt t="20858" x="7461250" y="3686175"/>
          <p14:tracePt t="20866" x="7546975" y="3657600"/>
          <p14:tracePt t="20874" x="7575550" y="3643313"/>
          <p14:tracePt t="20883" x="7589838" y="3629025"/>
          <p14:tracePt t="20888" x="7604125" y="3629025"/>
          <p14:tracePt t="20904" x="7618413" y="3629025"/>
          <p14:tracePt t="21011" x="7632700" y="3614738"/>
          <p14:tracePt t="21019" x="7646988" y="3614738"/>
          <p14:tracePt t="21026" x="7661275" y="3600450"/>
          <p14:tracePt t="21032" x="7689850" y="3586163"/>
          <p14:tracePt t="21040" x="7704138" y="3571875"/>
          <p14:tracePt t="21048" x="7718425" y="3571875"/>
          <p14:tracePt t="21056" x="7761288" y="3557588"/>
          <p14:tracePt t="21065" x="7789863" y="3543300"/>
          <p14:tracePt t="21072" x="7818438" y="3543300"/>
          <p14:tracePt t="21080" x="7832725" y="3514725"/>
          <p14:tracePt t="21088" x="7861300" y="3514725"/>
          <p14:tracePt t="21103" x="7875588" y="3514725"/>
          <p14:tracePt t="21111" x="7875588" y="3500438"/>
          <p14:tracePt t="21118" x="7889875" y="3500438"/>
          <p14:tracePt t="21134" x="7904163" y="3486150"/>
          <p14:tracePt t="21152" x="7918450" y="3486150"/>
          <p14:tracePt t="21193" x="7932738" y="3486150"/>
          <p14:tracePt t="21208" x="7947025" y="3486150"/>
          <p14:tracePt t="21231" x="7947025" y="3471863"/>
          <p14:tracePt t="21301" x="7961313" y="3471863"/>
          <p14:tracePt t="21333" x="7975600" y="3471863"/>
          <p14:tracePt t="21349" x="7975600" y="3457575"/>
          <p14:tracePt t="22265" x="7932738" y="3457575"/>
          <p14:tracePt t="22273" x="7832725" y="3457575"/>
          <p14:tracePt t="22280" x="7718425" y="3471863"/>
          <p14:tracePt t="22288" x="7546975" y="3471863"/>
          <p14:tracePt t="22296" x="7361238" y="3471863"/>
          <p14:tracePt t="22304" x="7175500" y="3471863"/>
          <p14:tracePt t="22312" x="6946900" y="3471863"/>
          <p14:tracePt t="22318" x="6661150" y="3471863"/>
          <p14:tracePt t="22326" x="6346825" y="3471863"/>
          <p14:tracePt t="22334" x="6045200" y="3429000"/>
          <p14:tracePt t="22342" x="5830888" y="3400425"/>
          <p14:tracePt t="22350" x="5659438" y="3371850"/>
          <p14:tracePt t="22358" x="5545138" y="3328988"/>
          <p14:tracePt t="22367" x="5459413" y="3314700"/>
          <p14:tracePt t="22374" x="5430838" y="3314700"/>
          <p14:tracePt t="22384" x="5402263" y="3314700"/>
          <p14:tracePt t="22388" x="5387975" y="3314700"/>
          <p14:tracePt t="22466" x="5359400" y="3328988"/>
          <p14:tracePt t="22475" x="5345113" y="3343275"/>
          <p14:tracePt t="22483" x="5330825" y="3357563"/>
          <p14:tracePt t="22499" x="5316538" y="3357563"/>
          <p14:tracePt t="22506" x="5316538" y="3371850"/>
          <p14:tracePt t="22556" x="5330825" y="3371850"/>
          <p14:tracePt t="22565" x="5345113" y="3371850"/>
          <p14:tracePt t="22572" x="5387975" y="3371850"/>
          <p14:tracePt t="22580" x="5459413" y="3371850"/>
          <p14:tracePt t="22588" x="5573713" y="3371850"/>
          <p14:tracePt t="22594" x="5688013" y="3371850"/>
          <p14:tracePt t="22602" x="5788025" y="3371850"/>
          <p14:tracePt t="22610" x="5888038" y="3371850"/>
          <p14:tracePt t="22618" x="5930900" y="3371850"/>
          <p14:tracePt t="22626" x="5945188" y="3371850"/>
          <p14:tracePt t="22634" x="5959475" y="3371850"/>
          <p14:tracePt t="22642" x="5988050" y="3371850"/>
          <p14:tracePt t="22650" x="6002338" y="3371850"/>
          <p14:tracePt t="22658" x="6016625" y="3371850"/>
          <p14:tracePt t="22664" x="6045200" y="3371850"/>
          <p14:tracePt t="22672" x="6059488" y="3386138"/>
          <p14:tracePt t="22680" x="6073775" y="3400425"/>
          <p14:tracePt t="22688" x="6103938" y="3400425"/>
          <p14:tracePt t="22696" x="6118225" y="3414713"/>
          <p14:tracePt t="22704" x="6132513" y="3429000"/>
          <p14:tracePt t="22712" x="6161088" y="3429000"/>
          <p14:tracePt t="22720" x="6161088" y="3443288"/>
          <p14:tracePt t="22731" x="6175375" y="3457575"/>
          <p14:tracePt t="22742" x="6189663" y="3457575"/>
          <p14:tracePt t="22751" x="6203950" y="3457575"/>
          <p14:tracePt t="22770" x="6218238" y="3471863"/>
          <p14:tracePt t="22778" x="6232525" y="3471863"/>
          <p14:tracePt t="22786" x="6246813" y="3471863"/>
          <p14:tracePt t="22792" x="6275388" y="3471863"/>
          <p14:tracePt t="22800" x="6303963" y="3471863"/>
          <p14:tracePt t="22808" x="6332538" y="3471863"/>
          <p14:tracePt t="22816" x="6389688" y="3457575"/>
          <p14:tracePt t="22834" x="6532563" y="3414713"/>
          <p14:tracePt t="22840" x="6618288" y="3386138"/>
          <p14:tracePt t="22848" x="6704013" y="3371850"/>
          <p14:tracePt t="22856" x="6775450" y="3357563"/>
          <p14:tracePt t="22862" x="6861175" y="3343275"/>
          <p14:tracePt t="22870" x="6918325" y="3328988"/>
          <p14:tracePt t="22878" x="6961188" y="3314700"/>
          <p14:tracePt t="22886" x="7032625" y="3314700"/>
          <p14:tracePt t="22894" x="7061200" y="3314700"/>
          <p14:tracePt t="22902" x="7104063" y="3314700"/>
          <p14:tracePt t="22910" x="7118350" y="3314700"/>
          <p14:tracePt t="22918" x="7132638" y="3314700"/>
          <p14:tracePt t="22926" x="7161213" y="3314700"/>
          <p14:tracePt t="22944" x="7175500" y="3328988"/>
          <p14:tracePt t="22969" x="7175500" y="3343275"/>
          <p14:tracePt t="22976" x="7189788" y="3357563"/>
          <p14:tracePt t="22984" x="7204075" y="3386138"/>
          <p14:tracePt t="22992" x="7204075" y="3400425"/>
          <p14:tracePt t="22998" x="7218363" y="3414713"/>
          <p14:tracePt t="23006" x="7232650" y="3443288"/>
          <p14:tracePt t="23014" x="7232650" y="3457575"/>
          <p14:tracePt t="23022" x="7232650" y="3471863"/>
          <p14:tracePt t="23030" x="7246938" y="3486150"/>
          <p14:tracePt t="23038" x="7246938" y="3500438"/>
          <p14:tracePt t="23159" x="7246938" y="3514725"/>
          <p14:tracePt t="23201" x="7246938" y="3529013"/>
          <p14:tracePt t="23208" x="7232650" y="3529013"/>
          <p14:tracePt t="23217" x="7218363" y="3557588"/>
          <p14:tracePt t="23224" x="7204075" y="3571875"/>
          <p14:tracePt t="23233" x="7189788" y="3586163"/>
          <p14:tracePt t="23240" x="7161213" y="3629025"/>
          <p14:tracePt t="23249" x="7146925" y="3657600"/>
          <p14:tracePt t="23256" x="7118350" y="3700463"/>
          <p14:tracePt t="23264" x="7075488" y="3757613"/>
          <p14:tracePt t="23270" x="7032625" y="3814763"/>
          <p14:tracePt t="23278" x="6975475" y="3871913"/>
          <p14:tracePt t="23286" x="6918325" y="3943350"/>
          <p14:tracePt t="23294" x="6875463" y="3971925"/>
          <p14:tracePt t="23302" x="6846888" y="4000500"/>
          <p14:tracePt t="23310" x="6832600" y="4014788"/>
          <p14:tracePt t="23318" x="6818313" y="4043363"/>
          <p14:tracePt t="23326" x="6789738" y="4057650"/>
          <p14:tracePt t="23334" x="6775450" y="4086225"/>
          <p14:tracePt t="23340" x="6761163" y="4086225"/>
          <p14:tracePt t="23348" x="6746875" y="4100513"/>
          <p14:tracePt t="23356" x="6732588" y="4114800"/>
          <p14:tracePt t="23364" x="6732588" y="4129088"/>
          <p14:tracePt t="23372" x="6704013" y="4129088"/>
          <p14:tracePt t="23380" x="6704013" y="4157663"/>
          <p14:tracePt t="23388" x="6675438" y="4171950"/>
          <p14:tracePt t="23396" x="6661150" y="4186238"/>
          <p14:tracePt t="23402" x="6632575" y="4229100"/>
          <p14:tracePt t="23410" x="6604000" y="4243388"/>
          <p14:tracePt t="23418" x="6575425" y="4286250"/>
          <p14:tracePt t="23426" x="6532563" y="4300538"/>
          <p14:tracePt t="23434" x="6475413" y="4329113"/>
          <p14:tracePt t="23442" x="6432550" y="4343400"/>
          <p14:tracePt t="23450" x="6403975" y="4371975"/>
          <p14:tracePt t="23458" x="6361113" y="4400550"/>
          <p14:tracePt t="23466" x="6303963" y="4414838"/>
          <p14:tracePt t="23472" x="6218238" y="4443413"/>
          <p14:tracePt t="23480" x="6146800" y="4457700"/>
          <p14:tracePt t="23488" x="6059488" y="4471988"/>
          <p14:tracePt t="23496" x="5959475" y="4500563"/>
          <p14:tracePt t="23504" x="5888038" y="4514850"/>
          <p14:tracePt t="23512" x="5802313" y="4529138"/>
          <p14:tracePt t="23520" x="5730875" y="4529138"/>
          <p14:tracePt t="23529" x="5673725" y="4529138"/>
          <p14:tracePt t="23536" x="5645150" y="4514850"/>
          <p14:tracePt t="23542" x="5602288" y="4514850"/>
          <p14:tracePt t="23551" x="5573713" y="4486275"/>
          <p14:tracePt t="23558" x="5516563" y="4457700"/>
          <p14:tracePt t="23568" x="5459413" y="4429125"/>
          <p14:tracePt t="23574" x="5402263" y="4400550"/>
          <p14:tracePt t="23582" x="5316538" y="4357688"/>
          <p14:tracePt t="23590" x="5259388" y="4314825"/>
          <p14:tracePt t="23598" x="5230813" y="4300538"/>
          <p14:tracePt t="23606" x="5202238" y="4271963"/>
          <p14:tracePt t="23612" x="5187950" y="4271963"/>
          <p14:tracePt t="23620" x="5159375" y="4257675"/>
          <p14:tracePt t="23637" x="5130800" y="4243388"/>
          <p14:tracePt t="23644" x="5116513" y="4229100"/>
          <p14:tracePt t="23652" x="5102225" y="4214813"/>
          <p14:tracePt t="23660" x="5073650" y="4186238"/>
          <p14:tracePt t="23668" x="5059363" y="4171950"/>
          <p14:tracePt t="23674" x="5030788" y="4157663"/>
          <p14:tracePt t="23683" x="5016500" y="4129088"/>
          <p14:tracePt t="23690" x="5002213" y="4129088"/>
          <p14:tracePt t="23699" x="5002213" y="4114800"/>
          <p14:tracePt t="23706" x="5002213" y="4100513"/>
          <p14:tracePt t="23714" x="4987925" y="4100513"/>
          <p14:tracePt t="23753" x="4987925" y="4086225"/>
          <p14:tracePt t="23769" x="4987925" y="4057650"/>
          <p14:tracePt t="23777" x="5016500" y="4043363"/>
          <p14:tracePt t="23785" x="5030788" y="4029075"/>
          <p14:tracePt t="23792" x="5059363" y="4014788"/>
          <p14:tracePt t="23801" x="5087938" y="3986213"/>
          <p14:tracePt t="23806" x="5159375" y="3971925"/>
          <p14:tracePt t="23815" x="5245100" y="3943350"/>
          <p14:tracePt t="23832" x="5459413" y="3886200"/>
          <p14:tracePt t="23838" x="5588000" y="3857625"/>
          <p14:tracePt t="23846" x="5702300" y="3800475"/>
          <p14:tracePt t="23854" x="5830888" y="3771900"/>
          <p14:tracePt t="23861" x="5973763" y="3743325"/>
          <p14:tracePt t="23870" x="6132513" y="3714750"/>
          <p14:tracePt t="23876" x="6289675" y="3686175"/>
          <p14:tracePt t="23884" x="6446838" y="3657600"/>
          <p14:tracePt t="23892" x="6575425" y="3629025"/>
          <p14:tracePt t="23900" x="6718300" y="3600450"/>
          <p14:tracePt t="23907" x="6861175" y="3571875"/>
          <p14:tracePt t="23916" x="7004050" y="3543300"/>
          <p14:tracePt t="23923" x="7118350" y="3514725"/>
          <p14:tracePt t="23932" x="7246938" y="3486150"/>
          <p14:tracePt t="23940" x="7346950" y="3457575"/>
          <p14:tracePt t="23946" x="7446963" y="3429000"/>
          <p14:tracePt t="23954" x="7518400" y="3400425"/>
          <p14:tracePt t="23962" x="7589838" y="3371850"/>
          <p14:tracePt t="23970" x="7646988" y="3357563"/>
          <p14:tracePt t="23978" x="7675563" y="3357563"/>
          <p14:tracePt t="23986" x="7689850" y="3343275"/>
          <p14:tracePt t="23994" x="7704138" y="3343275"/>
          <p14:tracePt t="24418" x="7718425" y="3343275"/>
          <p14:tracePt t="24424" x="7747000" y="3343275"/>
          <p14:tracePt t="24432" x="7761288" y="3343275"/>
          <p14:tracePt t="24440" x="7775575" y="3343275"/>
          <p14:tracePt t="29414" x="7789863" y="3343275"/>
          <p14:tracePt t="29430" x="7789863" y="3314700"/>
          <p14:tracePt t="29438" x="7861300" y="3228975"/>
          <p14:tracePt t="29446" x="7932738" y="3114675"/>
          <p14:tracePt t="29454" x="7989888" y="3028950"/>
          <p14:tracePt t="29462" x="8047038" y="2943225"/>
          <p14:tracePt t="29470" x="8104188" y="2857500"/>
          <p14:tracePt t="29476" x="8147050" y="2771775"/>
          <p14:tracePt t="29483" x="8175625" y="2714625"/>
          <p14:tracePt t="29492" x="8204200" y="2657475"/>
          <p14:tracePt t="29499" x="8204200" y="2614613"/>
          <p14:tracePt t="29508" x="8232775" y="2571750"/>
          <p14:tracePt t="29517" x="8247063" y="2528888"/>
          <p14:tracePt t="29523" x="8275638" y="2486025"/>
          <p14:tracePt t="29532" x="8275638" y="2457450"/>
          <p14:tracePt t="29539" x="8289925" y="2414588"/>
          <p14:tracePt t="29546" x="8304213" y="2386013"/>
          <p14:tracePt t="29554" x="8318500" y="2357438"/>
          <p14:tracePt t="29562" x="8347075" y="2328863"/>
          <p14:tracePt t="29570" x="8347075" y="2314575"/>
          <p14:tracePt t="29578" x="8361363" y="2300288"/>
          <p14:tracePt t="29586" x="8375650" y="2271713"/>
          <p14:tracePt t="29594" x="8389938" y="2214563"/>
          <p14:tracePt t="29602" x="8404225" y="2185988"/>
          <p14:tracePt t="29608" x="8404225" y="2171700"/>
          <p14:tracePt t="29616" x="8418513" y="2143125"/>
          <p14:tracePt t="29624" x="8418513" y="2128838"/>
          <p14:tracePt t="29633" x="8418513" y="2114550"/>
          <p14:tracePt t="29640" x="8418513" y="2100263"/>
          <p14:tracePt t="29648" x="8418513" y="2085975"/>
          <p14:tracePt t="29690" x="8418513" y="2071688"/>
          <p14:tracePt t="29698" x="8418513" y="2057400"/>
          <p14:tracePt t="29706" x="8418513" y="2043113"/>
          <p14:tracePt t="29714" x="8418513" y="2028825"/>
          <p14:tracePt t="29722" x="8418513" y="2014538"/>
          <p14:tracePt t="29729" x="8418513" y="1985963"/>
          <p14:tracePt t="29738" x="8404225" y="1971675"/>
          <p14:tracePt t="29743" x="8404225" y="1957388"/>
          <p14:tracePt t="29752" x="8404225" y="1943100"/>
          <p14:tracePt t="29760" x="8404225" y="1928813"/>
          <p14:tracePt t="29768" x="8389938" y="1900238"/>
          <p14:tracePt t="29776" x="8375650" y="1885950"/>
          <p14:tracePt t="29784" x="8375650" y="1871663"/>
          <p14:tracePt t="29792" x="8375650" y="1843088"/>
          <p14:tracePt t="29800" x="8375650" y="1828800"/>
          <p14:tracePt t="29808" x="8361363" y="1814513"/>
          <p14:tracePt t="29814" x="8361363" y="1800225"/>
          <p14:tracePt t="29822" x="8361363" y="1771650"/>
          <p14:tracePt t="29830" x="8347075" y="1757363"/>
          <p14:tracePt t="29850" x="8347075" y="1714500"/>
          <p14:tracePt t="29854" x="8332788" y="1700213"/>
          <p14:tracePt t="29861" x="8318500" y="1671638"/>
          <p14:tracePt t="29870" x="8318500" y="1614488"/>
          <p14:tracePt t="29878" x="8289925" y="1571625"/>
          <p14:tracePt t="29884" x="8275638" y="1528763"/>
          <p14:tracePt t="29892" x="8261350" y="1485900"/>
          <p14:tracePt t="29900" x="8261350" y="1457325"/>
          <p14:tracePt t="29908" x="8261350" y="1443038"/>
          <p14:tracePt t="29916" x="8261350" y="1414463"/>
          <p14:tracePt t="29924" x="8261350" y="1400175"/>
          <p14:tracePt t="29933" x="8261350" y="1385888"/>
          <p14:tracePt t="29940" x="8261350" y="1371600"/>
          <p14:tracePt t="29954" x="8261350" y="1357313"/>
          <p14:tracePt t="54566" x="8261350" y="1385888"/>
          <p14:tracePt t="54574" x="8261350" y="1400175"/>
          <p14:tracePt t="54590" x="8261350" y="1414463"/>
          <p14:tracePt t="55033" x="8261350" y="1428750"/>
          <p14:tracePt t="55209" x="8275638" y="1443038"/>
          <p14:tracePt t="55217" x="8289925" y="1485900"/>
          <p14:tracePt t="55224" x="8304213" y="1557338"/>
          <p14:tracePt t="55233" x="8318500" y="1600200"/>
          <p14:tracePt t="55238" x="8318500" y="1643063"/>
          <p14:tracePt t="55246" x="8332788" y="1685925"/>
          <p14:tracePt t="55254" x="8347075" y="1714500"/>
          <p14:tracePt t="55262" x="8361363" y="1743075"/>
          <p14:tracePt t="55270" x="8361363" y="1757363"/>
          <p14:tracePt t="55278" x="8361363" y="1771650"/>
          <p14:tracePt t="55286" x="8361363" y="1800225"/>
          <p14:tracePt t="55294" x="8361363" y="1814513"/>
          <p14:tracePt t="55302" x="8361363" y="1828800"/>
          <p14:tracePt t="55308" x="8361363" y="1843088"/>
          <p14:tracePt t="55317" x="8361363" y="1871663"/>
          <p14:tracePt t="55324" x="8361363" y="1885950"/>
          <p14:tracePt t="55333" x="8361363" y="1900238"/>
          <p14:tracePt t="55340" x="8361363" y="1928813"/>
          <p14:tracePt t="55356" x="8361363" y="1943100"/>
          <p14:tracePt t="55364" x="8361363" y="1957388"/>
          <p14:tracePt t="55370" x="8361363" y="1971675"/>
          <p14:tracePt t="55386" x="8361363" y="1985963"/>
          <p14:tracePt t="55596" x="8375650" y="2057400"/>
          <p14:tracePt t="55603" x="8389938" y="2114550"/>
          <p14:tracePt t="55612" x="8389938" y="2171700"/>
          <p14:tracePt t="55620" x="8404225" y="2257425"/>
          <p14:tracePt t="55628" x="8404225" y="2328863"/>
          <p14:tracePt t="55636" x="8404225" y="2414588"/>
          <p14:tracePt t="55642" x="8404225" y="2486025"/>
          <p14:tracePt t="55650" x="8404225" y="2557463"/>
          <p14:tracePt t="55658" x="8404225" y="2643188"/>
          <p14:tracePt t="55667" x="8404225" y="2700338"/>
          <p14:tracePt t="55674" x="8404225" y="2757488"/>
          <p14:tracePt t="55683" x="8404225" y="2786063"/>
          <p14:tracePt t="55689" x="8404225" y="2800350"/>
          <p14:tracePt t="55707" x="8404225" y="2814638"/>
          <p14:tracePt t="55712" x="8404225" y="2828925"/>
          <p14:tracePt t="59480" x="8404225" y="2814638"/>
          <p14:tracePt t="59486" x="8404225" y="2771775"/>
          <p14:tracePt t="59494" x="8404225" y="2714625"/>
          <p14:tracePt t="59502" x="8404225" y="2643188"/>
          <p14:tracePt t="59510" x="8404225" y="2557463"/>
          <p14:tracePt t="59518" x="8404225" y="2471738"/>
          <p14:tracePt t="59526" x="8418513" y="2386013"/>
          <p14:tracePt t="59533" x="8432800" y="2286000"/>
          <p14:tracePt t="59542" x="8432800" y="2214563"/>
          <p14:tracePt t="59549" x="8432800" y="2143125"/>
          <p14:tracePt t="59555" x="8432800" y="2114550"/>
          <p14:tracePt t="59563" x="8447088" y="2057400"/>
          <p14:tracePt t="59572" x="8447088" y="2028825"/>
          <p14:tracePt t="59580" x="8447088" y="2000250"/>
          <p14:tracePt t="59588" x="8475663" y="1957388"/>
          <p14:tracePt t="59596" x="8489950" y="1914525"/>
          <p14:tracePt t="59604" x="8504238" y="1843088"/>
          <p14:tracePt t="59612" x="8532813" y="1785938"/>
          <p14:tracePt t="59620" x="8561388" y="1757363"/>
          <p14:tracePt t="59626" x="8561388" y="1700213"/>
          <p14:tracePt t="59634" x="8575675" y="1671638"/>
          <p14:tracePt t="59642" x="8604250" y="1657350"/>
          <p14:tracePt t="59649" x="8604250" y="1628775"/>
          <p14:tracePt t="59658" x="8604250" y="1614488"/>
          <p14:tracePt t="59666" x="8618538" y="1600200"/>
          <p14:tracePt t="59674" x="8632825" y="1571625"/>
          <p14:tracePt t="59682" x="8632825" y="1557338"/>
          <p14:tracePt t="59690" x="8647113" y="1557338"/>
          <p14:tracePt t="59695" x="8661400" y="1528763"/>
          <p14:tracePt t="59704" x="8661400" y="1514475"/>
          <p14:tracePt t="59711" x="8661400" y="1500188"/>
          <p14:tracePt t="59720" x="8661400" y="1471613"/>
          <p14:tracePt t="59728" x="8675688" y="1457325"/>
          <p14:tracePt t="59736" x="8689975" y="1443038"/>
          <p14:tracePt t="59743" x="8689975" y="1414463"/>
          <p14:tracePt t="59752" x="8689975" y="1400175"/>
          <p14:tracePt t="59758" x="8689975" y="1385888"/>
          <p14:tracePt t="59766" x="8689975" y="1357313"/>
          <p14:tracePt t="59774" x="8704263" y="1343025"/>
          <p14:tracePt t="59782" x="8704263" y="1328738"/>
          <p14:tracePt t="59798" x="8704263" y="1314450"/>
          <p14:tracePt t="59806" x="8718550" y="1285875"/>
          <p14:tracePt t="59814" x="8718550" y="1271588"/>
          <p14:tracePt t="59822" x="8718550" y="1257300"/>
          <p14:tracePt t="59833" x="8718550" y="1228725"/>
          <p14:tracePt t="59836" x="8718550" y="1214438"/>
          <p14:tracePt t="59844" x="8732838" y="1200150"/>
          <p14:tracePt t="59852" x="8732838" y="1171575"/>
          <p14:tracePt t="59859" x="8732838" y="1157288"/>
          <p14:tracePt t="59868" x="8747125" y="1128713"/>
          <p14:tracePt t="59875" x="8747125" y="1114425"/>
          <p14:tracePt t="59884" x="8761413" y="1085850"/>
          <p14:tracePt t="59889" x="8761413" y="1071563"/>
          <p14:tracePt t="59897" x="8775700" y="1057275"/>
          <p14:tracePt t="59906" x="8775700" y="1028700"/>
          <p14:tracePt t="59913" x="8775700" y="1014413"/>
          <p14:tracePt t="59922" x="8775700" y="1000125"/>
          <p14:tracePt t="59930" x="8789988" y="971550"/>
          <p14:tracePt t="59946" x="8804275" y="957263"/>
          <p14:tracePt t="59954" x="8804275" y="928688"/>
          <p14:tracePt t="59959" x="8804275" y="914400"/>
          <p14:tracePt t="59968" x="8804275" y="900113"/>
          <p14:tracePt t="59976" x="8804275" y="871538"/>
          <p14:tracePt t="59984" x="8818563" y="857250"/>
          <p14:tracePt t="59992" x="8818563" y="842963"/>
          <p14:tracePt t="60000" x="8832850" y="828675"/>
          <p14:tracePt t="60008" x="8832850" y="814388"/>
          <p14:tracePt t="60016" x="8832850" y="800100"/>
          <p14:tracePt t="60030" x="8832850" y="785813"/>
          <p14:tracePt t="60038" x="8847138" y="785813"/>
          <p14:tracePt t="60097" x="8847138" y="771525"/>
          <p14:tracePt t="83297" x="8847138" y="757238"/>
          <p14:tracePt t="83304" x="8761413" y="571500"/>
          <p14:tracePt t="83312" x="8647113" y="357188"/>
          <p14:tracePt t="83320" x="8532813" y="100013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Earning HS Credit in Middle School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986973"/>
              </p:ext>
            </p:extLst>
          </p:nvPr>
        </p:nvGraphicFramePr>
        <p:xfrm>
          <a:off x="1590028" y="1295400"/>
          <a:ext cx="7222331" cy="5283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05800" y="2362200"/>
            <a:ext cx="248689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	</a:t>
            </a:r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pPr algn="ctr"/>
            <a:r>
              <a:rPr lang="en-US" sz="2400" b="1" u="sng" dirty="0"/>
              <a:t>Everyone</a:t>
            </a:r>
            <a:r>
              <a:rPr lang="en-US" sz="2400" dirty="0"/>
              <a:t> can earn </a:t>
            </a:r>
            <a:r>
              <a:rPr lang="en-US" sz="2400" b="1" dirty="0"/>
              <a:t>.5 </a:t>
            </a:r>
            <a:r>
              <a:rPr lang="en-US" sz="2400" dirty="0"/>
              <a:t>credit.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Ability to earn H.S. credits in 8</a:t>
            </a:r>
            <a:r>
              <a:rPr lang="en-US" sz="2400" baseline="30000" dirty="0"/>
              <a:t>th</a:t>
            </a:r>
            <a:r>
              <a:rPr lang="en-US" sz="2400" dirty="0"/>
              <a:t> grade.  </a:t>
            </a:r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</p:txBody>
      </p:sp>
      <p:sp>
        <p:nvSpPr>
          <p:cNvPr id="6" name="Right Arrow 5"/>
          <p:cNvSpPr/>
          <p:nvPr/>
        </p:nvSpPr>
        <p:spPr>
          <a:xfrm>
            <a:off x="7239000" y="3484626"/>
            <a:ext cx="816932" cy="36347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ight Arrow 6"/>
          <p:cNvSpPr/>
          <p:nvPr/>
        </p:nvSpPr>
        <p:spPr>
          <a:xfrm>
            <a:off x="7583784" y="5390147"/>
            <a:ext cx="816932" cy="36347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0975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9144000" cy="1066800"/>
          </a:xfrm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en-US" sz="5400" i="1" u="sng" dirty="0"/>
              <a:t>Core Content Choices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977445" y="1365956"/>
            <a:ext cx="7608712" cy="5153379"/>
          </a:xfrm>
        </p:spPr>
        <p:txBody>
          <a:bodyPr vert="horz" lIns="0" tIns="0" rIns="0" bIns="0" rtlCol="0" anchor="t" anchorCtr="0">
            <a:noAutofit/>
          </a:bodyPr>
          <a:lstStyle/>
          <a:p>
            <a:endParaRPr lang="en-US" sz="3000" dirty="0"/>
          </a:p>
          <a:p>
            <a:pPr marL="0" indent="0">
              <a:spcBef>
                <a:spcPts val="0"/>
              </a:spcBef>
              <a:buClr>
                <a:srgbClr val="8AD0D6"/>
              </a:buClr>
              <a:buNone/>
            </a:pPr>
            <a:endParaRPr lang="en-US" sz="2400" dirty="0"/>
          </a:p>
          <a:p>
            <a:pPr>
              <a:spcBef>
                <a:spcPts val="0"/>
              </a:spcBef>
              <a:buClr>
                <a:srgbClr val="8AD0D6"/>
              </a:buClr>
            </a:pPr>
            <a:endParaRPr lang="en-US" sz="2400" dirty="0"/>
          </a:p>
          <a:p>
            <a:pPr>
              <a:spcBef>
                <a:spcPts val="0"/>
              </a:spcBef>
              <a:buClr>
                <a:srgbClr val="8AD0D6"/>
              </a:buClr>
            </a:pPr>
            <a:endParaRPr lang="en-US" sz="2400" dirty="0"/>
          </a:p>
          <a:p>
            <a:pPr>
              <a:spcBef>
                <a:spcPts val="0"/>
              </a:spcBef>
              <a:buClr>
                <a:srgbClr val="8AD0D6"/>
              </a:buClr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             </a:t>
            </a:r>
            <a:r>
              <a:rPr lang="en-US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9867" y="1770338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English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3979" y="3155193"/>
            <a:ext cx="302644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>
                <a:solidFill>
                  <a:srgbClr val="FFFF00"/>
                </a:solidFill>
              </a:rPr>
              <a:t>Math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9622" y="458812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Science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24BEC6-CAEE-E97A-6ED4-E90E4D17F6B6}"/>
              </a:ext>
            </a:extLst>
          </p:cNvPr>
          <p:cNvSpPr txBox="1"/>
          <p:nvPr/>
        </p:nvSpPr>
        <p:spPr>
          <a:xfrm>
            <a:off x="3203222" y="1594556"/>
            <a:ext cx="8664222" cy="50014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>
              <a:buChar char="•"/>
            </a:pPr>
            <a:r>
              <a:rPr lang="en-US" sz="2400" dirty="0"/>
              <a:t> </a:t>
            </a:r>
            <a:r>
              <a:rPr lang="en-US" sz="2800"/>
              <a:t>English 8​</a:t>
            </a:r>
            <a:endParaRPr lang="en-US" sz="2800" dirty="0"/>
          </a:p>
          <a:p>
            <a:pPr lvl="0">
              <a:buChar char="•"/>
            </a:pPr>
            <a:r>
              <a:rPr lang="en-US" sz="2800"/>
              <a:t> Pre-AP English 1 (HS Credit)​</a:t>
            </a:r>
            <a:endParaRPr lang="en-US" sz="2800" dirty="0"/>
          </a:p>
          <a:p>
            <a:pPr lvl="0"/>
            <a:r>
              <a:rPr lang="en-US" sz="2800"/>
              <a:t>​</a:t>
            </a:r>
            <a:endParaRPr lang="en-US" sz="2800" dirty="0"/>
          </a:p>
          <a:p>
            <a:pPr lvl="0">
              <a:buChar char="•"/>
            </a:pPr>
            <a:r>
              <a:rPr lang="en-US" sz="2800"/>
              <a:t> Math 8​</a:t>
            </a:r>
            <a:endParaRPr lang="en-US" sz="2800" dirty="0"/>
          </a:p>
          <a:p>
            <a:pPr lvl="0">
              <a:buChar char="•"/>
            </a:pPr>
            <a:r>
              <a:rPr lang="en-US" sz="2800"/>
              <a:t> Algebraic Concepts (HS Credit)​</a:t>
            </a:r>
            <a:endParaRPr lang="en-US" sz="2800" dirty="0"/>
          </a:p>
          <a:p>
            <a:pPr lvl="0">
              <a:buChar char="•"/>
            </a:pPr>
            <a:r>
              <a:rPr lang="en-US" sz="2800"/>
              <a:t> Geometry in Application (HS Credit)​</a:t>
            </a:r>
            <a:endParaRPr lang="en-US" sz="2800" dirty="0"/>
          </a:p>
          <a:p>
            <a:pPr lvl="0"/>
            <a:r>
              <a:rPr lang="en-US" sz="2800"/>
              <a:t>​</a:t>
            </a:r>
            <a:endParaRPr lang="en-US" sz="2800" dirty="0"/>
          </a:p>
          <a:p>
            <a:pPr lvl="0">
              <a:buChar char="•"/>
            </a:pPr>
            <a:r>
              <a:rPr lang="en-US" sz="2800"/>
              <a:t> Science 8​</a:t>
            </a:r>
            <a:endParaRPr lang="en-US" sz="2800" dirty="0"/>
          </a:p>
          <a:p>
            <a:pPr lvl="0">
              <a:buChar char="•"/>
            </a:pPr>
            <a:r>
              <a:rPr lang="en-US" sz="2800"/>
              <a:t> Coordinated Science (HS Credit)</a:t>
            </a:r>
            <a:endParaRPr lang="en-US" sz="2800" dirty="0"/>
          </a:p>
          <a:p>
            <a:pPr>
              <a:buChar char="•"/>
            </a:pPr>
            <a:endParaRPr lang="en-US" sz="2800" dirty="0"/>
          </a:p>
          <a:p>
            <a:pPr>
              <a:buChar char="•"/>
            </a:pPr>
            <a:r>
              <a:rPr lang="en-US" sz="2800"/>
              <a:t> History 8 – Required for all students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907250-9DCE-541F-14E5-C055964B0420}"/>
              </a:ext>
            </a:extLst>
          </p:cNvPr>
          <p:cNvSpPr txBox="1"/>
          <p:nvPr/>
        </p:nvSpPr>
        <p:spPr>
          <a:xfrm>
            <a:off x="1069622" y="5660573"/>
            <a:ext cx="213360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>
                <a:solidFill>
                  <a:srgbClr val="FFFF00"/>
                </a:solidFill>
              </a:rPr>
              <a:t>Social Studies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8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211"/>
    </mc:Choice>
    <mc:Fallback xmlns="">
      <p:transition spd="slow" advTm="124211"/>
    </mc:Fallback>
  </mc:AlternateContent>
  <p:extLst>
    <p:ext uri="{3A86A75C-4F4B-4683-9AE1-C65F6400EC91}">
      <p14:laserTraceLst xmlns:p14="http://schemas.microsoft.com/office/powerpoint/2010/main">
        <p14:tracePtLst>
          <p14:tracePt t="899" x="11234738" y="28575"/>
          <p14:tracePt t="905" x="11249025" y="28575"/>
          <p14:tracePt t="913" x="11249025" y="42863"/>
          <p14:tracePt t="966" x="11263313" y="42863"/>
          <p14:tracePt t="1197" x="11263313" y="57150"/>
          <p14:tracePt t="1257" x="11263313" y="71438"/>
          <p14:tracePt t="1264" x="11277600" y="114300"/>
          <p14:tracePt t="1272" x="11291888" y="171450"/>
          <p14:tracePt t="1280" x="11306175" y="228600"/>
          <p14:tracePt t="1303" x="11320463" y="457200"/>
          <p14:tracePt t="1311" x="11334750" y="557213"/>
          <p14:tracePt t="1317" x="11334750" y="657225"/>
          <p14:tracePt t="1325" x="11334750" y="728663"/>
          <p14:tracePt t="1334" x="11334750" y="828675"/>
          <p14:tracePt t="1341" x="11334750" y="928688"/>
          <p14:tracePt t="1349" x="11334750" y="1000125"/>
          <p14:tracePt t="1357" x="11334750" y="1085850"/>
          <p14:tracePt t="1365" x="11320463" y="1143000"/>
          <p14:tracePt t="1374" x="11306175" y="1171575"/>
          <p14:tracePt t="1379" x="11306175" y="1214438"/>
          <p14:tracePt t="1388" x="11291888" y="1243013"/>
          <p14:tracePt t="1395" x="11291888" y="1257300"/>
          <p14:tracePt t="1403" x="11277600" y="1271588"/>
          <p14:tracePt t="1411" x="11249025" y="1300163"/>
          <p14:tracePt t="1420" x="11249025" y="1314450"/>
          <p14:tracePt t="1427" x="11249025" y="1343025"/>
          <p14:tracePt t="1436" x="11249025" y="1357313"/>
          <p14:tracePt t="1441" x="11249025" y="1371600"/>
          <p14:tracePt t="1449" x="11249025" y="1385888"/>
          <p14:tracePt t="1469" x="11249025" y="1400175"/>
          <p14:tracePt t="42770" x="11234738" y="1471613"/>
          <p14:tracePt t="42778" x="11234738" y="1485900"/>
          <p14:tracePt t="42800" x="11249025" y="1500188"/>
          <p14:tracePt t="42807" x="11291888" y="1528763"/>
          <p14:tracePt t="42816" x="11320463" y="1557338"/>
          <p14:tracePt t="43076" x="11334750" y="1557338"/>
          <p14:tracePt t="43084" x="11320463" y="1557338"/>
          <p14:tracePt t="43091" x="11291888" y="1557338"/>
          <p14:tracePt t="43100" x="11249025" y="1571625"/>
          <p14:tracePt t="43107" x="11220450" y="1571625"/>
          <p14:tracePt t="43115" x="11163300" y="1600200"/>
          <p14:tracePt t="43123" x="11120438" y="1628775"/>
          <p14:tracePt t="43131" x="11063288" y="1643063"/>
          <p14:tracePt t="43137" x="11020425" y="1671638"/>
          <p14:tracePt t="43145" x="11006138" y="1685925"/>
          <p14:tracePt t="43153" x="10963275" y="1685925"/>
          <p14:tracePt t="43161" x="10934700" y="1685925"/>
          <p14:tracePt t="43170" x="10920413" y="1685925"/>
          <p14:tracePt t="43177" x="10906125" y="1685925"/>
          <p14:tracePt t="43185" x="10877550" y="1685925"/>
          <p14:tracePt t="43193" x="10848975" y="1671638"/>
          <p14:tracePt t="43199" x="10820400" y="1657350"/>
          <p14:tracePt t="43207" x="10806113" y="1657350"/>
          <p14:tracePt t="43216" x="10763250" y="1657350"/>
          <p14:tracePt t="43223" x="10720388" y="1657350"/>
          <p14:tracePt t="43231" x="10691813" y="1657350"/>
          <p14:tracePt t="43239" x="10663238" y="1657350"/>
          <p14:tracePt t="43247" x="10648950" y="1657350"/>
          <p14:tracePt t="43256" x="10634663" y="1657350"/>
          <p14:tracePt t="43263" x="10606088" y="1657350"/>
          <p14:tracePt t="43268" x="10591800" y="1657350"/>
          <p14:tracePt t="43277" x="10577513" y="1657350"/>
          <p14:tracePt t="43285" x="10563225" y="1657350"/>
          <p14:tracePt t="43293" x="10534650" y="1657350"/>
          <p14:tracePt t="43303" x="10520363" y="1657350"/>
          <p14:tracePt t="43309" x="10506075" y="1657350"/>
          <p14:tracePt t="43317" x="10477500" y="1657350"/>
          <p14:tracePt t="43325" x="10463213" y="1657350"/>
          <p14:tracePt t="43429" x="10463213" y="1643063"/>
          <p14:tracePt t="101929" x="10448925" y="1643063"/>
          <p14:tracePt t="101935" x="10363200" y="1500188"/>
          <p14:tracePt t="101943" x="10263188" y="1271588"/>
          <p14:tracePt t="101949" x="10177463" y="1100138"/>
          <p14:tracePt t="101957" x="10104438" y="942975"/>
          <p14:tracePt t="101965" x="10018713" y="814388"/>
          <p14:tracePt t="101973" x="9932988" y="700088"/>
          <p14:tracePt t="101981" x="9832975" y="557213"/>
          <p14:tracePt t="101989" x="9718675" y="385763"/>
          <p14:tracePt t="101997" x="9618663" y="271463"/>
          <p14:tracePt t="102005" x="9504363" y="142875"/>
          <p14:tracePt t="102013" x="9390063" y="14288"/>
          <p14:tracePt t="113016" x="10491788" y="14288"/>
          <p14:tracePt t="113023" x="10491788" y="142875"/>
          <p14:tracePt t="113029" x="10477500" y="257175"/>
          <p14:tracePt t="113037" x="10477500" y="342900"/>
          <p14:tracePt t="113045" x="10477500" y="400050"/>
          <p14:tracePt t="113052" x="10477500" y="428625"/>
          <p14:tracePt t="113065" x="10477500" y="442913"/>
          <p14:tracePt t="113069" x="10477500" y="457200"/>
          <p14:tracePt t="113085" x="10477500" y="471488"/>
          <p14:tracePt t="113174" x="10463213" y="471488"/>
          <p14:tracePt t="113264" x="10463213" y="485775"/>
          <p14:tracePt t="113403" x="10463213" y="514350"/>
          <p14:tracePt t="113411" x="10491788" y="600075"/>
          <p14:tracePt t="113418" x="10520363" y="714375"/>
          <p14:tracePt t="113427" x="10548938" y="885825"/>
          <p14:tracePt t="113432" x="10548938" y="1085850"/>
          <p14:tracePt t="113441" x="10548938" y="1371600"/>
          <p14:tracePt t="113449" x="10548938" y="1685925"/>
          <p14:tracePt t="113456" x="10520363" y="2085975"/>
          <p14:tracePt t="113464" x="10477500" y="2414588"/>
          <p14:tracePt t="113473" x="10420350" y="2714625"/>
          <p14:tracePt t="113481" x="10391775" y="2914650"/>
          <p14:tracePt t="113489" x="10363200" y="3100388"/>
          <p14:tracePt t="113497" x="10334625" y="3214688"/>
          <p14:tracePt t="113502" x="10306050" y="3314700"/>
          <p14:tracePt t="113510" x="10306050" y="3400425"/>
          <p14:tracePt t="113519" x="10291763" y="3443288"/>
          <p14:tracePt t="113527" x="10277475" y="3457575"/>
          <p14:tracePt t="113535" x="10263188" y="3486150"/>
          <p14:tracePt t="113543" x="10263188" y="3500438"/>
          <p14:tracePt t="113551" x="10263188" y="3529013"/>
          <p14:tracePt t="113559" x="10248900" y="3557588"/>
          <p14:tracePt t="113566" x="10248900" y="3571875"/>
          <p14:tracePt t="113573" x="10234613" y="3571875"/>
          <p14:tracePt t="113581" x="10234613" y="3600450"/>
          <p14:tracePt t="113589" x="10234613" y="3614738"/>
          <p14:tracePt t="113597" x="10234613" y="3629025"/>
          <p14:tracePt t="113658" x="10220325" y="3643313"/>
          <p14:tracePt t="113675" x="10206038" y="3657600"/>
          <p14:tracePt t="113682" x="10206038" y="3686175"/>
          <p14:tracePt t="113690" x="10177463" y="3714750"/>
          <p14:tracePt t="113699" x="10177463" y="3743325"/>
          <p14:tracePt t="113705" x="10163175" y="3771900"/>
          <p14:tracePt t="113712" x="10133013" y="3829050"/>
          <p14:tracePt t="113721" x="10104438" y="3914775"/>
          <p14:tracePt t="113729" x="10061575" y="4000500"/>
          <p14:tracePt t="113737" x="10018713" y="4100513"/>
          <p14:tracePt t="113744" x="9961563" y="4200525"/>
          <p14:tracePt t="113753" x="9904413" y="4314825"/>
          <p14:tracePt t="113761" x="9847263" y="4400550"/>
          <p14:tracePt t="113769" x="9804400" y="4500563"/>
          <p14:tracePt t="113775" x="9761538" y="4586288"/>
          <p14:tracePt t="113783" x="9718675" y="4672013"/>
          <p14:tracePt t="113791" x="9661525" y="4757738"/>
          <p14:tracePt t="113798" x="9618663" y="4857750"/>
          <p14:tracePt t="113807" x="9575800" y="4943475"/>
          <p14:tracePt t="113815" x="9532938" y="5029200"/>
          <p14:tracePt t="113823" x="9504363" y="5072063"/>
          <p14:tracePt t="113831" x="9490075" y="5114925"/>
          <p14:tracePt t="113839" x="9461500" y="5143500"/>
          <p14:tracePt t="113845" x="9447213" y="5186363"/>
          <p14:tracePt t="113853" x="9432925" y="5200650"/>
          <p14:tracePt t="113861" x="9418638" y="5214938"/>
          <p14:tracePt t="113869" x="9418638" y="5243513"/>
          <p14:tracePt t="113877" x="9418638" y="5257800"/>
          <p14:tracePt t="113885" x="9418638" y="5272088"/>
          <p14:tracePt t="113896" x="9404350" y="5272088"/>
          <p14:tracePt t="114204" x="9390063" y="5272088"/>
          <p14:tracePt t="114231" x="9375775" y="5286375"/>
          <p14:tracePt t="114239" x="9332913" y="5300663"/>
          <p14:tracePt t="114245" x="9290050" y="5300663"/>
          <p14:tracePt t="114253" x="9261475" y="5329238"/>
          <p14:tracePt t="114261" x="9218613" y="5329238"/>
          <p14:tracePt t="114269" x="9175750" y="5343525"/>
          <p14:tracePt t="114277" x="9132888" y="5357813"/>
          <p14:tracePt t="114285" x="9047163" y="5386388"/>
          <p14:tracePt t="114303" x="8904288" y="5414963"/>
          <p14:tracePt t="114309" x="8875713" y="5429250"/>
          <p14:tracePt t="114317" x="8832850" y="5429250"/>
          <p14:tracePt t="114323" x="8804275" y="5457825"/>
          <p14:tracePt t="114331" x="8775700" y="5457825"/>
          <p14:tracePt t="114339" x="8732838" y="5472113"/>
          <p14:tracePt t="114346" x="8689975" y="5472113"/>
          <p14:tracePt t="114355" x="8661400" y="5472113"/>
          <p14:tracePt t="114362" x="8632825" y="5472113"/>
          <p14:tracePt t="114371" x="8618538" y="5486400"/>
          <p14:tracePt t="114378" x="8604250" y="5486400"/>
          <p14:tracePt t="114586" x="8604250" y="5500688"/>
          <p14:tracePt t="114620" x="8604250" y="5514975"/>
          <p14:tracePt t="114627" x="8604250" y="5529263"/>
          <p14:tracePt t="114636" x="8618538" y="5529263"/>
          <p14:tracePt t="114643" x="8647113" y="5500688"/>
          <p14:tracePt t="114651" x="8689975" y="5414963"/>
          <p14:tracePt t="114657" x="8761413" y="5314950"/>
          <p14:tracePt t="114665" x="8861425" y="5200650"/>
          <p14:tracePt t="114673" x="8947150" y="5086350"/>
          <p14:tracePt t="114681" x="9047163" y="5000625"/>
          <p14:tracePt t="114689" x="9118600" y="4957763"/>
          <p14:tracePt t="114697" x="9175750" y="4929188"/>
          <p14:tracePt t="114705" x="9204325" y="4914900"/>
          <p14:tracePt t="114858" x="9218613" y="4914900"/>
          <p14:tracePt t="114863" x="9232900" y="4900613"/>
          <p14:tracePt t="114879" x="9247188" y="4900613"/>
          <p14:tracePt t="114887" x="9247188" y="4886325"/>
          <p14:tracePt t="114982" x="9232900" y="4886325"/>
          <p14:tracePt t="114989" x="9204325" y="4900613"/>
          <p14:tracePt t="114997" x="9190038" y="4914900"/>
          <p14:tracePt t="115003" x="9161463" y="4943475"/>
          <p14:tracePt t="115011" x="9147175" y="4957763"/>
          <p14:tracePt t="115019" x="9118600" y="4986338"/>
          <p14:tracePt t="115027" x="9104313" y="5014913"/>
          <p14:tracePt t="115035" x="9090025" y="5029200"/>
          <p14:tracePt t="115043" x="9061450" y="5057775"/>
          <p14:tracePt t="117884" x="9061450" y="5072063"/>
          <p14:tracePt t="117907" x="9061450" y="5086350"/>
          <p14:tracePt t="117915" x="9175750" y="5086350"/>
          <p14:tracePt t="117923" x="9290050" y="5086350"/>
          <p14:tracePt t="117931" x="9361488" y="5072063"/>
          <p14:tracePt t="117939" x="9418638" y="5072063"/>
          <p14:tracePt t="117947" x="9461500" y="5057775"/>
          <p14:tracePt t="117953" x="9475788" y="5057775"/>
          <p14:tracePt t="117961" x="9490075" y="5057775"/>
          <p14:tracePt t="117969" x="9504363" y="5057775"/>
          <p14:tracePt t="117976" x="9518650" y="5043488"/>
          <p14:tracePt t="117985" x="9532938" y="5043488"/>
          <p14:tracePt t="117992" x="9561513" y="5029200"/>
          <p14:tracePt t="118001" x="9575800" y="5029200"/>
          <p14:tracePt t="118009" x="9590088" y="5029200"/>
          <p14:tracePt t="118017" x="9618663" y="5029200"/>
          <p14:tracePt t="118031" x="9632950" y="5029200"/>
          <p14:tracePt t="118047" x="9647238" y="5029200"/>
          <p14:tracePt t="118055" x="9661525" y="5029200"/>
          <p14:tracePt t="118223" x="9661525" y="5014913"/>
          <p14:tracePt t="122059" x="9661525" y="5000625"/>
          <p14:tracePt t="122072" x="9661525" y="4986338"/>
          <p14:tracePt t="122079" x="9647238" y="4843463"/>
          <p14:tracePt t="122087" x="9618663" y="4686300"/>
          <p14:tracePt t="122093" x="9590088" y="4572000"/>
          <p14:tracePt t="122101" x="9575800" y="4457700"/>
          <p14:tracePt t="122109" x="9575800" y="4243388"/>
          <p14:tracePt t="122117" x="9575800" y="3929063"/>
          <p14:tracePt t="122125" x="9575800" y="3543300"/>
          <p14:tracePt t="122133" x="9518650" y="3100388"/>
          <p14:tracePt t="122141" x="9475788" y="2700338"/>
          <p14:tracePt t="122149" x="9404350" y="2286000"/>
          <p14:tracePt t="122155" x="9361488" y="1914525"/>
          <p14:tracePt t="122162" x="9304338" y="1571625"/>
          <p14:tracePt t="122171" x="9261475" y="1285875"/>
          <p14:tracePt t="122179" x="9218613" y="985838"/>
          <p14:tracePt t="122188" x="9190038" y="700088"/>
          <p14:tracePt t="122195" x="9147175" y="442913"/>
          <p14:tracePt t="122203" x="9118600" y="228600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012489" cy="140053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Class Options for 8</a:t>
            </a:r>
            <a:r>
              <a:rPr lang="en-US" sz="4400" baseline="30000" dirty="0"/>
              <a:t>th</a:t>
            </a:r>
            <a:r>
              <a:rPr lang="en-US" sz="4400" dirty="0"/>
              <a:t> grade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5486400" cy="3733800"/>
          </a:xfrm>
          <a:ln w="127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sz="2400" u="sng" dirty="0"/>
              <a:t>English</a:t>
            </a:r>
          </a:p>
          <a:p>
            <a:pPr marL="0" indent="0">
              <a:buNone/>
            </a:pPr>
            <a:r>
              <a:rPr lang="en-US" sz="2000" b="1" dirty="0"/>
              <a:t>6</a:t>
            </a:r>
            <a:r>
              <a:rPr lang="en-US" sz="2000" b="1" baseline="30000" dirty="0"/>
              <a:t>th</a:t>
            </a:r>
            <a:r>
              <a:rPr lang="en-US" sz="2000" b="1" dirty="0"/>
              <a:t> Grade English	         Honors English (7)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7</a:t>
            </a:r>
            <a:r>
              <a:rPr lang="en-US" sz="2000" b="1" baseline="30000" dirty="0">
                <a:solidFill>
                  <a:srgbClr val="FF0000"/>
                </a:solidFill>
              </a:rPr>
              <a:t>th</a:t>
            </a:r>
            <a:r>
              <a:rPr lang="en-US" sz="2000" b="1" dirty="0">
                <a:solidFill>
                  <a:srgbClr val="FF0000"/>
                </a:solidFill>
              </a:rPr>
              <a:t> Grade English             Honors English (8)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B0F0"/>
                </a:solidFill>
              </a:rPr>
              <a:t>8</a:t>
            </a:r>
            <a:r>
              <a:rPr lang="en-US" sz="2000" b="1" baseline="30000" dirty="0">
                <a:solidFill>
                  <a:srgbClr val="00B0F0"/>
                </a:solidFill>
              </a:rPr>
              <a:t>th</a:t>
            </a:r>
            <a:r>
              <a:rPr lang="en-US" sz="2000" b="1" dirty="0">
                <a:solidFill>
                  <a:srgbClr val="00B0F0"/>
                </a:solidFill>
              </a:rPr>
              <a:t> Grade English              Pre-AP English 1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B0F0"/>
                </a:solidFill>
              </a:rPr>
              <a:t>                                                  </a:t>
            </a:r>
            <a:r>
              <a:rPr lang="en-US" sz="1300" b="1" dirty="0">
                <a:solidFill>
                  <a:srgbClr val="00B0F0"/>
                </a:solidFill>
              </a:rPr>
              <a:t>(HS Credit)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B0F0"/>
                </a:solidFill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92D050"/>
                </a:solidFill>
              </a:rPr>
              <a:t>      9</a:t>
            </a:r>
            <a:r>
              <a:rPr lang="en-US" sz="2000" b="1" baseline="30000" dirty="0">
                <a:solidFill>
                  <a:srgbClr val="92D050"/>
                </a:solidFill>
              </a:rPr>
              <a:t>th</a:t>
            </a:r>
            <a:r>
              <a:rPr lang="en-US" sz="2000" b="1" dirty="0">
                <a:solidFill>
                  <a:srgbClr val="92D050"/>
                </a:solidFill>
              </a:rPr>
              <a:t> Grade				  9</a:t>
            </a:r>
            <a:r>
              <a:rPr lang="en-US" sz="2000" b="1" baseline="30000" dirty="0">
                <a:solidFill>
                  <a:srgbClr val="92D050"/>
                </a:solidFill>
              </a:rPr>
              <a:t>th</a:t>
            </a:r>
            <a:r>
              <a:rPr lang="en-US" sz="2000" b="1" dirty="0">
                <a:solidFill>
                  <a:srgbClr val="92D050"/>
                </a:solidFill>
              </a:rPr>
              <a:t> Grade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92D050"/>
                </a:solidFill>
              </a:rPr>
              <a:t> Pre-AP English 1               Pre-AP English 2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524" y="1219200"/>
            <a:ext cx="5485502" cy="3964404"/>
          </a:xfr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 algn="ctr">
              <a:buNone/>
            </a:pPr>
            <a:r>
              <a:rPr lang="en-US" sz="2400" u="sng" dirty="0"/>
              <a:t>Math</a:t>
            </a:r>
          </a:p>
          <a:p>
            <a:pPr marL="0" indent="0">
              <a:buNone/>
            </a:pPr>
            <a:r>
              <a:rPr lang="en-US" sz="2000" b="1" dirty="0"/>
              <a:t>6</a:t>
            </a:r>
            <a:r>
              <a:rPr lang="en-US" sz="2000" b="1" baseline="30000" dirty="0"/>
              <a:t>th</a:t>
            </a:r>
            <a:r>
              <a:rPr lang="en-US" sz="2000" b="1" dirty="0"/>
              <a:t> Grade Math                 Accelerated Math 6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7</a:t>
            </a:r>
            <a:r>
              <a:rPr lang="en-US" sz="2000" b="1" baseline="30000" dirty="0">
                <a:solidFill>
                  <a:srgbClr val="FF0000"/>
                </a:solidFill>
              </a:rPr>
              <a:t>th</a:t>
            </a:r>
            <a:r>
              <a:rPr lang="en-US" sz="2000" b="1" dirty="0">
                <a:solidFill>
                  <a:srgbClr val="FF0000"/>
                </a:solidFill>
              </a:rPr>
              <a:t> Grade Math                 Accelerated Math 7</a:t>
            </a:r>
            <a:endParaRPr lang="en-US" sz="1200" b="1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B0F0"/>
                </a:solidFill>
              </a:rPr>
              <a:t>8</a:t>
            </a:r>
            <a:r>
              <a:rPr lang="en-US" sz="2000" b="1" baseline="30000" dirty="0">
                <a:solidFill>
                  <a:srgbClr val="00B0F0"/>
                </a:solidFill>
              </a:rPr>
              <a:t>th</a:t>
            </a:r>
            <a:r>
              <a:rPr lang="en-US" sz="2000" b="1" dirty="0">
                <a:solidFill>
                  <a:srgbClr val="00B0F0"/>
                </a:solidFill>
              </a:rPr>
              <a:t> Grade Math                          Algebra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00B0F0"/>
                </a:solidFill>
              </a:rPr>
              <a:t>                                                            </a:t>
            </a:r>
            <a:r>
              <a:rPr lang="en-US" sz="1300" b="1" dirty="0">
                <a:solidFill>
                  <a:srgbClr val="00B0F0"/>
                </a:solidFill>
              </a:rPr>
              <a:t>(HS Credit)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2D050"/>
                </a:solidFill>
              </a:rPr>
              <a:t>  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2D050"/>
                </a:solidFill>
              </a:rPr>
              <a:t>     9</a:t>
            </a:r>
            <a:r>
              <a:rPr lang="en-US" b="1" baseline="30000" dirty="0">
                <a:solidFill>
                  <a:srgbClr val="92D050"/>
                </a:solidFill>
              </a:rPr>
              <a:t>th</a:t>
            </a:r>
            <a:r>
              <a:rPr lang="en-US" b="1" dirty="0">
                <a:solidFill>
                  <a:srgbClr val="92D050"/>
                </a:solidFill>
              </a:rPr>
              <a:t> Grade                                     9</a:t>
            </a:r>
            <a:r>
              <a:rPr lang="en-US" b="1" baseline="30000" dirty="0">
                <a:solidFill>
                  <a:srgbClr val="92D050"/>
                </a:solidFill>
              </a:rPr>
              <a:t>th</a:t>
            </a:r>
            <a:r>
              <a:rPr lang="en-US" b="1" dirty="0">
                <a:solidFill>
                  <a:srgbClr val="92D050"/>
                </a:solidFill>
              </a:rPr>
              <a:t> Grade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2D050"/>
                </a:solidFill>
              </a:rPr>
              <a:t>    Algebra (CHS)                            Geometry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2D050"/>
                </a:solidFill>
              </a:rPr>
              <a:t>    Geometry (EHS)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7142115" y="2068403"/>
            <a:ext cx="238783" cy="394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Down Arrow 10"/>
          <p:cNvSpPr/>
          <p:nvPr/>
        </p:nvSpPr>
        <p:spPr>
          <a:xfrm>
            <a:off x="10515599" y="2085233"/>
            <a:ext cx="238783" cy="394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Down Arrow 11"/>
          <p:cNvSpPr/>
          <p:nvPr/>
        </p:nvSpPr>
        <p:spPr>
          <a:xfrm>
            <a:off x="7147389" y="2905245"/>
            <a:ext cx="238783" cy="394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Down Arrow 14"/>
          <p:cNvSpPr/>
          <p:nvPr/>
        </p:nvSpPr>
        <p:spPr>
          <a:xfrm>
            <a:off x="10515599" y="2869522"/>
            <a:ext cx="238783" cy="394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Down Arrow 15"/>
          <p:cNvSpPr/>
          <p:nvPr/>
        </p:nvSpPr>
        <p:spPr>
          <a:xfrm>
            <a:off x="1523999" y="2070234"/>
            <a:ext cx="238783" cy="394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Down Arrow 16"/>
          <p:cNvSpPr/>
          <p:nvPr/>
        </p:nvSpPr>
        <p:spPr>
          <a:xfrm>
            <a:off x="1523999" y="2844006"/>
            <a:ext cx="238783" cy="394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Down Arrow 17"/>
          <p:cNvSpPr/>
          <p:nvPr/>
        </p:nvSpPr>
        <p:spPr>
          <a:xfrm>
            <a:off x="4392753" y="2113953"/>
            <a:ext cx="238783" cy="394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Down Arrow 18"/>
          <p:cNvSpPr/>
          <p:nvPr/>
        </p:nvSpPr>
        <p:spPr>
          <a:xfrm>
            <a:off x="4409220" y="2823480"/>
            <a:ext cx="238783" cy="394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Down Arrow 4"/>
          <p:cNvSpPr/>
          <p:nvPr/>
        </p:nvSpPr>
        <p:spPr>
          <a:xfrm rot="19091581">
            <a:off x="3114542" y="2569539"/>
            <a:ext cx="245359" cy="898948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Down Arrow 13"/>
          <p:cNvSpPr/>
          <p:nvPr/>
        </p:nvSpPr>
        <p:spPr>
          <a:xfrm rot="17940000">
            <a:off x="8815409" y="2404957"/>
            <a:ext cx="528617" cy="1480094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5181600"/>
            <a:ext cx="54864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If you are interested in moving into Pre-AP English 1, please complete an application by Friday March 28</a:t>
            </a:r>
            <a:r>
              <a:rPr lang="en-US" baseline="30000" dirty="0"/>
              <a:t>th</a:t>
            </a:r>
            <a:r>
              <a:rPr lang="en-US" dirty="0"/>
              <a:t>. 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2F0A3-5F88-4EB3-A150-6CCA1B5817CD}"/>
              </a:ext>
            </a:extLst>
          </p:cNvPr>
          <p:cNvSpPr txBox="1"/>
          <p:nvPr/>
        </p:nvSpPr>
        <p:spPr>
          <a:xfrm>
            <a:off x="6400800" y="5176935"/>
            <a:ext cx="5410200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Students will be enrolled in the next math course.  If you are interested in moving into Algebra and you are </a:t>
            </a:r>
            <a:r>
              <a:rPr lang="en-US" b="1" dirty="0"/>
              <a:t>not</a:t>
            </a:r>
            <a:r>
              <a:rPr lang="en-US" dirty="0"/>
              <a:t> currently in Accelerated Math 7 class, there is a summer school class available to you at </a:t>
            </a:r>
            <a:r>
              <a:rPr lang="en-US" u="sng" dirty="0"/>
              <a:t>no cost</a:t>
            </a:r>
            <a:r>
              <a:rPr lang="en-US" dirty="0"/>
              <a:t>.  </a:t>
            </a:r>
          </a:p>
        </p:txBody>
      </p:sp>
      <p:sp>
        <p:nvSpPr>
          <p:cNvPr id="20" name="Down Arrow 16">
            <a:extLst>
              <a:ext uri="{FF2B5EF4-FFF2-40B4-BE49-F238E27FC236}">
                <a16:creationId xmlns:a16="http://schemas.microsoft.com/office/drawing/2014/main" id="{AAF421E6-4CA5-4F19-95BD-9FB85B83ECB1}"/>
              </a:ext>
            </a:extLst>
          </p:cNvPr>
          <p:cNvSpPr/>
          <p:nvPr/>
        </p:nvSpPr>
        <p:spPr>
          <a:xfrm>
            <a:off x="1534532" y="3618409"/>
            <a:ext cx="238783" cy="394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Down Arrow 18">
            <a:extLst>
              <a:ext uri="{FF2B5EF4-FFF2-40B4-BE49-F238E27FC236}">
                <a16:creationId xmlns:a16="http://schemas.microsoft.com/office/drawing/2014/main" id="{988230A2-A59C-4736-B253-1E0669798A3B}"/>
              </a:ext>
            </a:extLst>
          </p:cNvPr>
          <p:cNvSpPr/>
          <p:nvPr/>
        </p:nvSpPr>
        <p:spPr>
          <a:xfrm>
            <a:off x="4433697" y="3764791"/>
            <a:ext cx="238783" cy="2852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Down Arrow 11">
            <a:extLst>
              <a:ext uri="{FF2B5EF4-FFF2-40B4-BE49-F238E27FC236}">
                <a16:creationId xmlns:a16="http://schemas.microsoft.com/office/drawing/2014/main" id="{EB3F851A-DA8D-4282-98CE-9C0D3F6B86A6}"/>
              </a:ext>
            </a:extLst>
          </p:cNvPr>
          <p:cNvSpPr/>
          <p:nvPr/>
        </p:nvSpPr>
        <p:spPr>
          <a:xfrm>
            <a:off x="10538076" y="3938502"/>
            <a:ext cx="238783" cy="2788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Down Arrow 11">
            <a:extLst>
              <a:ext uri="{FF2B5EF4-FFF2-40B4-BE49-F238E27FC236}">
                <a16:creationId xmlns:a16="http://schemas.microsoft.com/office/drawing/2014/main" id="{A547DEC8-DC26-4C59-9135-D4B6857EB8E5}"/>
              </a:ext>
            </a:extLst>
          </p:cNvPr>
          <p:cNvSpPr/>
          <p:nvPr/>
        </p:nvSpPr>
        <p:spPr>
          <a:xfrm>
            <a:off x="7152141" y="3731079"/>
            <a:ext cx="238784" cy="354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205E78-89BA-40C2-9F57-607B5ACB7F73}"/>
              </a:ext>
            </a:extLst>
          </p:cNvPr>
          <p:cNvSpPr txBox="1"/>
          <p:nvPr/>
        </p:nvSpPr>
        <p:spPr>
          <a:xfrm rot="1800000">
            <a:off x="8411135" y="2963565"/>
            <a:ext cx="1324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Summer School</a:t>
            </a:r>
          </a:p>
        </p:txBody>
      </p:sp>
    </p:spTree>
    <p:extLst>
      <p:ext uri="{BB962C8B-B14F-4D97-AF65-F5344CB8AC3E}">
        <p14:creationId xmlns:p14="http://schemas.microsoft.com/office/powerpoint/2010/main" val="366370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9588">
        <p:fade/>
      </p:transition>
    </mc:Choice>
    <mc:Fallback xmlns="">
      <p:transition spd="med" advTm="99588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012489" cy="140053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Class Options for 8</a:t>
            </a:r>
            <a:r>
              <a:rPr lang="en-US" sz="4400" baseline="30000" dirty="0"/>
              <a:t>th</a:t>
            </a:r>
            <a:r>
              <a:rPr lang="en-US" sz="4400" dirty="0"/>
              <a:t> grade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6317672" cy="4557375"/>
          </a:xfr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000" u="sng"/>
              <a:t> Science</a:t>
            </a:r>
          </a:p>
          <a:p>
            <a:pPr marL="0" indent="0">
              <a:buNone/>
            </a:pPr>
            <a:r>
              <a:rPr lang="en-US" sz="2000" b="1"/>
              <a:t>6</a:t>
            </a:r>
            <a:r>
              <a:rPr lang="en-US" sz="2000" b="1" baseline="30000"/>
              <a:t>th</a:t>
            </a:r>
            <a:r>
              <a:rPr lang="en-US" sz="2000" b="1"/>
              <a:t> Grade Science                </a:t>
            </a:r>
            <a:r>
              <a:rPr lang="en-US" sz="2000" b="1">
                <a:ea typeface="+mj-lt"/>
                <a:cs typeface="+mj-lt"/>
              </a:rPr>
              <a:t>6</a:t>
            </a:r>
            <a:r>
              <a:rPr lang="en-US" sz="2000" b="1" baseline="30000">
                <a:ea typeface="+mj-lt"/>
                <a:cs typeface="+mj-lt"/>
              </a:rPr>
              <a:t>th</a:t>
            </a:r>
            <a:r>
              <a:rPr lang="en-US" sz="2000" b="1">
                <a:ea typeface="+mj-lt"/>
                <a:cs typeface="+mj-lt"/>
              </a:rPr>
              <a:t> Grade Science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7</a:t>
            </a:r>
            <a:r>
              <a:rPr lang="en-US" sz="2000" b="1" baseline="30000" dirty="0">
                <a:solidFill>
                  <a:srgbClr val="FF0000"/>
                </a:solidFill>
              </a:rPr>
              <a:t>th</a:t>
            </a:r>
            <a:r>
              <a:rPr lang="en-US" sz="2000" b="1">
                <a:solidFill>
                  <a:srgbClr val="FF0000"/>
                </a:solidFill>
              </a:rPr>
              <a:t> Grade Science              </a:t>
            </a:r>
            <a:r>
              <a:rPr lang="en-US" sz="2000" b="1">
                <a:solidFill>
                  <a:srgbClr val="FF0000"/>
                </a:solidFill>
                <a:ea typeface="+mj-lt"/>
                <a:cs typeface="+mj-lt"/>
              </a:rPr>
              <a:t>   7</a:t>
            </a:r>
            <a:r>
              <a:rPr lang="en-US" sz="2000" b="1" baseline="30000">
                <a:solidFill>
                  <a:srgbClr val="FF0000"/>
                </a:solidFill>
                <a:ea typeface="+mj-lt"/>
                <a:cs typeface="+mj-lt"/>
              </a:rPr>
              <a:t>th</a:t>
            </a:r>
            <a:r>
              <a:rPr lang="en-US" sz="2000" b="1">
                <a:solidFill>
                  <a:srgbClr val="FF0000"/>
                </a:solidFill>
                <a:ea typeface="+mj-lt"/>
                <a:cs typeface="+mj-lt"/>
              </a:rPr>
              <a:t> Grade Science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B0F0"/>
                </a:solidFill>
              </a:rPr>
              <a:t>8</a:t>
            </a:r>
            <a:r>
              <a:rPr lang="en-US" sz="2000" b="1" baseline="30000" dirty="0">
                <a:solidFill>
                  <a:srgbClr val="00B0F0"/>
                </a:solidFill>
              </a:rPr>
              <a:t>th</a:t>
            </a:r>
            <a:r>
              <a:rPr lang="en-US" sz="2000" b="1">
                <a:solidFill>
                  <a:srgbClr val="00B0F0"/>
                </a:solidFill>
              </a:rPr>
              <a:t> Grade Science              Coordinated Science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B0F0"/>
                </a:solidFill>
              </a:rPr>
              <a:t>                                                       </a:t>
            </a:r>
            <a:r>
              <a:rPr lang="en-US" sz="1600" b="1" dirty="0">
                <a:solidFill>
                  <a:srgbClr val="00B0F0"/>
                </a:solidFill>
              </a:rPr>
              <a:t> </a:t>
            </a:r>
            <a:r>
              <a:rPr lang="en-US" sz="1600" b="1">
                <a:ea typeface="+mj-lt"/>
                <a:cs typeface="+mj-lt"/>
              </a:rPr>
              <a:t>(HS Credit)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                                               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B0F0"/>
                </a:solidFill>
              </a:rPr>
              <a:t>                              </a:t>
            </a:r>
            <a:endParaRPr lang="en-US" sz="1300" b="1">
              <a:solidFill>
                <a:srgbClr val="00B0F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92D050"/>
                </a:solidFill>
              </a:rPr>
              <a:t>                       </a:t>
            </a:r>
            <a:r>
              <a:rPr lang="en-US" sz="2000" dirty="0">
                <a:solidFill>
                  <a:srgbClr val="92D050"/>
                </a:solidFill>
              </a:rPr>
              <a:t>     </a:t>
            </a:r>
            <a:r>
              <a:rPr lang="en-US" sz="2000" b="1">
                <a:solidFill>
                  <a:srgbClr val="92D050"/>
                </a:solidFill>
              </a:rPr>
              <a:t> 9</a:t>
            </a:r>
            <a:r>
              <a:rPr lang="en-US" sz="2000" b="1" baseline="30000">
                <a:solidFill>
                  <a:srgbClr val="92D050"/>
                </a:solidFill>
              </a:rPr>
              <a:t>th</a:t>
            </a:r>
            <a:r>
              <a:rPr lang="en-US" sz="2000" b="1">
                <a:solidFill>
                  <a:srgbClr val="92D050"/>
                </a:solidFill>
              </a:rPr>
              <a:t> Grade</a:t>
            </a:r>
            <a:r>
              <a:rPr lang="en-US" sz="2000" b="1" dirty="0">
                <a:solidFill>
                  <a:srgbClr val="92D050"/>
                </a:solidFill>
              </a:rPr>
              <a:t>				  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>
                <a:solidFill>
                  <a:srgbClr val="92D050"/>
                </a:solidFill>
              </a:rPr>
              <a:t> Biology and the       OR        AP Environmental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>
                <a:solidFill>
                  <a:srgbClr val="92D050"/>
                </a:solidFill>
              </a:rPr>
              <a:t>    Environment                               Science 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>
            <a:off x="1639454" y="2201083"/>
            <a:ext cx="238783" cy="394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Down Arrow 16"/>
          <p:cNvSpPr/>
          <p:nvPr/>
        </p:nvSpPr>
        <p:spPr>
          <a:xfrm>
            <a:off x="1639454" y="3098006"/>
            <a:ext cx="238783" cy="394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Down Arrow 17"/>
          <p:cNvSpPr/>
          <p:nvPr/>
        </p:nvSpPr>
        <p:spPr>
          <a:xfrm>
            <a:off x="4954632" y="2198620"/>
            <a:ext cx="238783" cy="394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Down Arrow 18"/>
          <p:cNvSpPr/>
          <p:nvPr/>
        </p:nvSpPr>
        <p:spPr>
          <a:xfrm>
            <a:off x="4955705" y="3123662"/>
            <a:ext cx="238783" cy="394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Down Arrow 4"/>
          <p:cNvSpPr/>
          <p:nvPr/>
        </p:nvSpPr>
        <p:spPr>
          <a:xfrm rot="19091581">
            <a:off x="3253088" y="2869720"/>
            <a:ext cx="245359" cy="898948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/>
        </p:nvSpPr>
        <p:spPr>
          <a:xfrm>
            <a:off x="7468370" y="2195175"/>
            <a:ext cx="4378036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Coordinated Science is a choice class in 8th grade.  It is a 9th grade,  HS credit course.  Students should be self-directed, have high grades in 7th grade Science and have a passion for learning about Science and Math.  </a:t>
            </a:r>
          </a:p>
          <a:p>
            <a:r>
              <a:rPr lang="en-US" dirty="0"/>
              <a:t>  </a:t>
            </a:r>
          </a:p>
        </p:txBody>
      </p:sp>
      <p:sp>
        <p:nvSpPr>
          <p:cNvPr id="20" name="Down Arrow 16">
            <a:extLst>
              <a:ext uri="{FF2B5EF4-FFF2-40B4-BE49-F238E27FC236}">
                <a16:creationId xmlns:a16="http://schemas.microsoft.com/office/drawing/2014/main" id="{AAF421E6-4CA5-4F19-95BD-9FB85B83ECB1}"/>
              </a:ext>
            </a:extLst>
          </p:cNvPr>
          <p:cNvSpPr/>
          <p:nvPr/>
        </p:nvSpPr>
        <p:spPr>
          <a:xfrm>
            <a:off x="1642290" y="3880106"/>
            <a:ext cx="238783" cy="394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Down Arrow 16">
            <a:extLst>
              <a:ext uri="{FF2B5EF4-FFF2-40B4-BE49-F238E27FC236}">
                <a16:creationId xmlns:a16="http://schemas.microsoft.com/office/drawing/2014/main" id="{8E079A26-CA01-4D38-8AC7-7A9B950247AB}"/>
              </a:ext>
            </a:extLst>
          </p:cNvPr>
          <p:cNvSpPr/>
          <p:nvPr/>
        </p:nvSpPr>
        <p:spPr>
          <a:xfrm>
            <a:off x="4913501" y="4180287"/>
            <a:ext cx="238783" cy="394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0265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720">
        <p:fade/>
      </p:transition>
    </mc:Choice>
    <mc:Fallback xmlns="">
      <p:transition spd="med" advTm="4472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68310-F1C8-0F07-80E2-1467F498D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901D43-832C-405A-AE8B-7389AF1E2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 electives are the only classes you may repeat.</a:t>
            </a:r>
          </a:p>
          <a:p>
            <a:r>
              <a:rPr lang="en-US" dirty="0"/>
              <a:t>You MAY sign up for Integrated Tech II and/or Robotics II if you took Integrated Tech I and/or Robotics I in 7</a:t>
            </a:r>
            <a:r>
              <a:rPr lang="en-US" baseline="30000" dirty="0"/>
              <a:t>th</a:t>
            </a:r>
            <a:r>
              <a:rPr lang="en-US" dirty="0"/>
              <a:t> grade.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57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92"/>
    </mc:Choice>
    <mc:Fallback xmlns="">
      <p:transition spd="slow" advTm="4139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4|0.9|2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31961</TotalTime>
  <Words>1378</Words>
  <Application>Microsoft Office PowerPoint</Application>
  <PresentationFormat>Widescreen</PresentationFormat>
  <Paragraphs>241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Century Gothic</vt:lpstr>
      <vt:lpstr>Wingdings</vt:lpstr>
      <vt:lpstr>Wingdings 3</vt:lpstr>
      <vt:lpstr>Ion</vt:lpstr>
      <vt:lpstr>Are you ready to …..  finish Middle School?</vt:lpstr>
      <vt:lpstr>Middle School Course Catalog</vt:lpstr>
      <vt:lpstr>8th Grade Plan</vt:lpstr>
      <vt:lpstr>HS Graduation Requirements (page 9 of course catalog)</vt:lpstr>
      <vt:lpstr>Earning HS Credit in Middle School</vt:lpstr>
      <vt:lpstr>Core Content Choices</vt:lpstr>
      <vt:lpstr>Class Options for 8th grade</vt:lpstr>
      <vt:lpstr>Class Options for 8th grade</vt:lpstr>
      <vt:lpstr>Electives</vt:lpstr>
      <vt:lpstr>Visual and Performing Arts  Requirement </vt:lpstr>
      <vt:lpstr>Visual and Performing Arts Elective Choices </vt:lpstr>
      <vt:lpstr>Elective Choices </vt:lpstr>
      <vt:lpstr>Additional Electives: </vt:lpstr>
      <vt:lpstr> Spanish 1 </vt:lpstr>
      <vt:lpstr>PE Elective Choices </vt:lpstr>
      <vt:lpstr>High School Credit Courses</vt:lpstr>
      <vt:lpstr>Registration Materials and Course Catalog</vt:lpstr>
      <vt:lpstr>Class Choices in HAC </vt:lpstr>
      <vt:lpstr>Selecting Courses in Home Access Center (HAC)  HAC will be open for course request changes until March 21st, 2025.  Go to everettsd.org Click “Grades and More” </vt:lpstr>
      <vt:lpstr>Home Access Center (HAC)</vt:lpstr>
      <vt:lpstr>Log in using your school ID and password</vt:lpstr>
      <vt:lpstr>PowerPoint Presentation</vt:lpstr>
      <vt:lpstr>PowerPoint Presentation</vt:lpstr>
      <vt:lpstr>Science   1.  Choose Science 8 or Coordinated Science Honors 2.  Click the box next to your choice and SAVE.</vt:lpstr>
      <vt:lpstr>Fine Arts   - Check the box next to your choice(s) and SAVE.        </vt:lpstr>
      <vt:lpstr>PowerPoint Presentation</vt:lpstr>
      <vt:lpstr>Questions?</vt:lpstr>
    </vt:vector>
  </TitlesOfParts>
  <Company>Everett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ready to …..  finish Middle School?</dc:title>
  <dc:creator>Koetje, Stefani</dc:creator>
  <cp:lastModifiedBy>Burdick, Sara</cp:lastModifiedBy>
  <cp:revision>1108</cp:revision>
  <dcterms:created xsi:type="dcterms:W3CDTF">2016-04-13T17:08:43Z</dcterms:created>
  <dcterms:modified xsi:type="dcterms:W3CDTF">2025-03-07T22:52:47Z</dcterms:modified>
</cp:coreProperties>
</file>